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92" r:id="rId5"/>
    <p:sldId id="297" r:id="rId6"/>
    <p:sldId id="298" r:id="rId7"/>
    <p:sldId id="301" r:id="rId8"/>
    <p:sldId id="304" r:id="rId9"/>
    <p:sldId id="307" r:id="rId10"/>
    <p:sldId id="310" r:id="rId11"/>
    <p:sldId id="309" r:id="rId12"/>
    <p:sldId id="308" r:id="rId13"/>
    <p:sldId id="320" r:id="rId14"/>
    <p:sldId id="319" r:id="rId15"/>
    <p:sldId id="318" r:id="rId16"/>
    <p:sldId id="317" r:id="rId17"/>
    <p:sldId id="322" r:id="rId18"/>
    <p:sldId id="325" r:id="rId19"/>
    <p:sldId id="324" r:id="rId20"/>
    <p:sldId id="323" r:id="rId21"/>
    <p:sldId id="321" r:id="rId22"/>
    <p:sldId id="303" r:id="rId23"/>
    <p:sldId id="302"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7E20"/>
    <a:srgbClr val="0F253E"/>
    <a:srgbClr val="E6E6E6"/>
    <a:srgbClr val="446992"/>
    <a:srgbClr val="AEC2D8"/>
    <a:srgbClr val="98432A"/>
    <a:srgbClr val="D84400"/>
    <a:srgbClr val="44678D"/>
    <a:srgbClr val="263E5A"/>
    <a:srgbClr val="D6E0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E37799-9F79-42C9-B3A8-4E7A6F40312C}" v="252" dt="2023-12-27T17:00:57.731"/>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64" autoAdjust="0"/>
    <p:restoredTop sz="85612" autoAdjust="0"/>
  </p:normalViewPr>
  <p:slideViewPr>
    <p:cSldViewPr snapToGrid="0" showGuides="1">
      <p:cViewPr>
        <p:scale>
          <a:sx n="125" d="100"/>
          <a:sy n="125" d="100"/>
        </p:scale>
        <p:origin x="1508" y="420"/>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4" d="100"/>
          <a:sy n="124" d="100"/>
        </p:scale>
        <p:origin x="4960" y="8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iyash, Vitaliy" userId="27197173-fe0d-43c9-bceb-616230194631" providerId="ADAL" clId="{D6E37799-9F79-42C9-B3A8-4E7A6F40312C}"/>
    <pc:docChg chg="undo redo custSel addSld delSld modSld sldOrd modMainMaster">
      <pc:chgData name="Matiyash, Vitaliy" userId="27197173-fe0d-43c9-bceb-616230194631" providerId="ADAL" clId="{D6E37799-9F79-42C9-B3A8-4E7A6F40312C}" dt="2023-12-27T17:14:17.399" v="2104" actId="47"/>
      <pc:docMkLst>
        <pc:docMk/>
      </pc:docMkLst>
      <pc:sldChg chg="del modTransition">
        <pc:chgData name="Matiyash, Vitaliy" userId="27197173-fe0d-43c9-bceb-616230194631" providerId="ADAL" clId="{D6E37799-9F79-42C9-B3A8-4E7A6F40312C}" dt="2023-12-20T18:43:16.768" v="946" actId="47"/>
        <pc:sldMkLst>
          <pc:docMk/>
          <pc:sldMk cId="2775535166" sldId="275"/>
        </pc:sldMkLst>
      </pc:sldChg>
      <pc:sldChg chg="addSp delSp modSp del mod modTransition">
        <pc:chgData name="Matiyash, Vitaliy" userId="27197173-fe0d-43c9-bceb-616230194631" providerId="ADAL" clId="{D6E37799-9F79-42C9-B3A8-4E7A6F40312C}" dt="2023-12-19T15:25:48.762" v="919" actId="47"/>
        <pc:sldMkLst>
          <pc:docMk/>
          <pc:sldMk cId="77554804" sldId="276"/>
        </pc:sldMkLst>
        <pc:spChg chg="add del mod">
          <ac:chgData name="Matiyash, Vitaliy" userId="27197173-fe0d-43c9-bceb-616230194631" providerId="ADAL" clId="{D6E37799-9F79-42C9-B3A8-4E7A6F40312C}" dt="2023-12-18T19:47:16.698" v="517" actId="478"/>
          <ac:spMkLst>
            <pc:docMk/>
            <pc:sldMk cId="77554804" sldId="276"/>
            <ac:spMk id="3" creationId="{AB9959A4-B0AB-8DAC-D7F8-4A3C4AA1DBB7}"/>
          </ac:spMkLst>
        </pc:spChg>
        <pc:spChg chg="mod">
          <ac:chgData name="Matiyash, Vitaliy" userId="27197173-fe0d-43c9-bceb-616230194631" providerId="ADAL" clId="{D6E37799-9F79-42C9-B3A8-4E7A6F40312C}" dt="2023-12-18T20:28:14.367" v="708" actId="403"/>
          <ac:spMkLst>
            <pc:docMk/>
            <pc:sldMk cId="77554804" sldId="276"/>
            <ac:spMk id="5" creationId="{81D18537-D028-9E9C-FB87-93F24955DFC7}"/>
          </ac:spMkLst>
        </pc:spChg>
        <pc:spChg chg="del">
          <ac:chgData name="Matiyash, Vitaliy" userId="27197173-fe0d-43c9-bceb-616230194631" providerId="ADAL" clId="{D6E37799-9F79-42C9-B3A8-4E7A6F40312C}" dt="2023-12-18T19:52:44.627" v="680" actId="478"/>
          <ac:spMkLst>
            <pc:docMk/>
            <pc:sldMk cId="77554804" sldId="276"/>
            <ac:spMk id="6" creationId="{D91FB993-29E1-3DBD-8335-7970016F8DE7}"/>
          </ac:spMkLst>
        </pc:spChg>
        <pc:spChg chg="add del mod">
          <ac:chgData name="Matiyash, Vitaliy" userId="27197173-fe0d-43c9-bceb-616230194631" providerId="ADAL" clId="{D6E37799-9F79-42C9-B3A8-4E7A6F40312C}" dt="2023-12-18T19:52:29.774" v="677" actId="478"/>
          <ac:spMkLst>
            <pc:docMk/>
            <pc:sldMk cId="77554804" sldId="276"/>
            <ac:spMk id="7" creationId="{E6035600-A603-2B50-C6E4-3AD62963587E}"/>
          </ac:spMkLst>
        </pc:spChg>
        <pc:spChg chg="add del mod">
          <ac:chgData name="Matiyash, Vitaliy" userId="27197173-fe0d-43c9-bceb-616230194631" providerId="ADAL" clId="{D6E37799-9F79-42C9-B3A8-4E7A6F40312C}" dt="2023-12-18T20:33:12.580" v="766"/>
          <ac:spMkLst>
            <pc:docMk/>
            <pc:sldMk cId="77554804" sldId="276"/>
            <ac:spMk id="9" creationId="{D246665A-6901-3F62-340A-A95E775ACA48}"/>
          </ac:spMkLst>
        </pc:spChg>
        <pc:spChg chg="add del mod">
          <ac:chgData name="Matiyash, Vitaliy" userId="27197173-fe0d-43c9-bceb-616230194631" providerId="ADAL" clId="{D6E37799-9F79-42C9-B3A8-4E7A6F40312C}" dt="2023-12-18T20:33:12.580" v="766"/>
          <ac:spMkLst>
            <pc:docMk/>
            <pc:sldMk cId="77554804" sldId="276"/>
            <ac:spMk id="11" creationId="{A82EA0A4-8BAB-F45A-CED4-CB194440DC93}"/>
          </ac:spMkLst>
        </pc:spChg>
        <pc:spChg chg="add del mod">
          <ac:chgData name="Matiyash, Vitaliy" userId="27197173-fe0d-43c9-bceb-616230194631" providerId="ADAL" clId="{D6E37799-9F79-42C9-B3A8-4E7A6F40312C}" dt="2023-12-18T20:29:01.722" v="716" actId="478"/>
          <ac:spMkLst>
            <pc:docMk/>
            <pc:sldMk cId="77554804" sldId="276"/>
            <ac:spMk id="13" creationId="{AE9A0293-234E-F9A9-19BB-EF87A8329D4E}"/>
          </ac:spMkLst>
        </pc:spChg>
        <pc:spChg chg="add del mod">
          <ac:chgData name="Matiyash, Vitaliy" userId="27197173-fe0d-43c9-bceb-616230194631" providerId="ADAL" clId="{D6E37799-9F79-42C9-B3A8-4E7A6F40312C}" dt="2023-12-18T20:29:02.277" v="717" actId="478"/>
          <ac:spMkLst>
            <pc:docMk/>
            <pc:sldMk cId="77554804" sldId="276"/>
            <ac:spMk id="14" creationId="{EA154661-D2ED-488B-B8F3-E5B0D118E605}"/>
          </ac:spMkLst>
        </pc:spChg>
        <pc:spChg chg="add mod">
          <ac:chgData name="Matiyash, Vitaliy" userId="27197173-fe0d-43c9-bceb-616230194631" providerId="ADAL" clId="{D6E37799-9F79-42C9-B3A8-4E7A6F40312C}" dt="2023-12-18T20:28:59.508" v="715" actId="571"/>
          <ac:spMkLst>
            <pc:docMk/>
            <pc:sldMk cId="77554804" sldId="276"/>
            <ac:spMk id="15" creationId="{5D9A57BF-FC87-9D76-97FB-00406009E9DD}"/>
          </ac:spMkLst>
        </pc:spChg>
        <pc:spChg chg="add mod">
          <ac:chgData name="Matiyash, Vitaliy" userId="27197173-fe0d-43c9-bceb-616230194631" providerId="ADAL" clId="{D6E37799-9F79-42C9-B3A8-4E7A6F40312C}" dt="2023-12-18T20:28:59.508" v="715" actId="571"/>
          <ac:spMkLst>
            <pc:docMk/>
            <pc:sldMk cId="77554804" sldId="276"/>
            <ac:spMk id="16" creationId="{1829ABAC-52DA-07FB-2C3A-0EAFC82AF735}"/>
          </ac:spMkLst>
        </pc:spChg>
        <pc:spChg chg="add mod">
          <ac:chgData name="Matiyash, Vitaliy" userId="27197173-fe0d-43c9-bceb-616230194631" providerId="ADAL" clId="{D6E37799-9F79-42C9-B3A8-4E7A6F40312C}" dt="2023-12-18T20:28:59.508" v="715" actId="571"/>
          <ac:spMkLst>
            <pc:docMk/>
            <pc:sldMk cId="77554804" sldId="276"/>
            <ac:spMk id="17" creationId="{EF022003-1DBF-E369-DEF7-318E75FD306B}"/>
          </ac:spMkLst>
        </pc:spChg>
        <pc:spChg chg="add del mod">
          <ac:chgData name="Matiyash, Vitaliy" userId="27197173-fe0d-43c9-bceb-616230194631" providerId="ADAL" clId="{D6E37799-9F79-42C9-B3A8-4E7A6F40312C}" dt="2023-12-18T20:33:12.580" v="766"/>
          <ac:spMkLst>
            <pc:docMk/>
            <pc:sldMk cId="77554804" sldId="276"/>
            <ac:spMk id="19" creationId="{E48C7150-6AD7-8FC2-C40D-442967097070}"/>
          </ac:spMkLst>
        </pc:spChg>
        <pc:spChg chg="del mod">
          <ac:chgData name="Matiyash, Vitaliy" userId="27197173-fe0d-43c9-bceb-616230194631" providerId="ADAL" clId="{D6E37799-9F79-42C9-B3A8-4E7A6F40312C}" dt="2023-12-18T21:11:09.134" v="864" actId="478"/>
          <ac:spMkLst>
            <pc:docMk/>
            <pc:sldMk cId="77554804" sldId="276"/>
            <ac:spMk id="20" creationId="{CC0093B1-77CC-1E61-FB22-E136F94EABD2}"/>
          </ac:spMkLst>
        </pc:spChg>
        <pc:spChg chg="add del mod">
          <ac:chgData name="Matiyash, Vitaliy" userId="27197173-fe0d-43c9-bceb-616230194631" providerId="ADAL" clId="{D6E37799-9F79-42C9-B3A8-4E7A6F40312C}" dt="2023-12-18T20:33:12.580" v="766"/>
          <ac:spMkLst>
            <pc:docMk/>
            <pc:sldMk cId="77554804" sldId="276"/>
            <ac:spMk id="21" creationId="{CFD78CCE-DD96-AD85-ADCC-4DF2E12FA646}"/>
          </ac:spMkLst>
        </pc:spChg>
        <pc:spChg chg="add del mod">
          <ac:chgData name="Matiyash, Vitaliy" userId="27197173-fe0d-43c9-bceb-616230194631" providerId="ADAL" clId="{D6E37799-9F79-42C9-B3A8-4E7A6F40312C}" dt="2023-12-18T20:30:55.986" v="739" actId="478"/>
          <ac:spMkLst>
            <pc:docMk/>
            <pc:sldMk cId="77554804" sldId="276"/>
            <ac:spMk id="22" creationId="{37310763-7C39-1AFA-1D75-E572441CB9E5}"/>
          </ac:spMkLst>
        </pc:spChg>
        <pc:spChg chg="add del mod">
          <ac:chgData name="Matiyash, Vitaliy" userId="27197173-fe0d-43c9-bceb-616230194631" providerId="ADAL" clId="{D6E37799-9F79-42C9-B3A8-4E7A6F40312C}" dt="2023-12-18T20:30:55.986" v="739" actId="478"/>
          <ac:spMkLst>
            <pc:docMk/>
            <pc:sldMk cId="77554804" sldId="276"/>
            <ac:spMk id="23" creationId="{AA93B831-E01D-5E78-E18B-A57C5DC8E869}"/>
          </ac:spMkLst>
        </pc:spChg>
        <pc:spChg chg="add del mod">
          <ac:chgData name="Matiyash, Vitaliy" userId="27197173-fe0d-43c9-bceb-616230194631" providerId="ADAL" clId="{D6E37799-9F79-42C9-B3A8-4E7A6F40312C}" dt="2023-12-18T20:30:55.986" v="739" actId="478"/>
          <ac:spMkLst>
            <pc:docMk/>
            <pc:sldMk cId="77554804" sldId="276"/>
            <ac:spMk id="24" creationId="{A32333E7-67BF-D49E-539F-D98604136663}"/>
          </ac:spMkLst>
        </pc:spChg>
        <pc:spChg chg="add del mod">
          <ac:chgData name="Matiyash, Vitaliy" userId="27197173-fe0d-43c9-bceb-616230194631" providerId="ADAL" clId="{D6E37799-9F79-42C9-B3A8-4E7A6F40312C}" dt="2023-12-18T20:31:00.097" v="741" actId="478"/>
          <ac:spMkLst>
            <pc:docMk/>
            <pc:sldMk cId="77554804" sldId="276"/>
            <ac:spMk id="25" creationId="{676569B0-6822-11FA-8B2A-836224736676}"/>
          </ac:spMkLst>
        </pc:spChg>
        <pc:spChg chg="add del mod">
          <ac:chgData name="Matiyash, Vitaliy" userId="27197173-fe0d-43c9-bceb-616230194631" providerId="ADAL" clId="{D6E37799-9F79-42C9-B3A8-4E7A6F40312C}" dt="2023-12-18T20:31:00.476" v="742" actId="478"/>
          <ac:spMkLst>
            <pc:docMk/>
            <pc:sldMk cId="77554804" sldId="276"/>
            <ac:spMk id="26" creationId="{41845F2E-844D-F1B4-89E9-7A5C714376EF}"/>
          </ac:spMkLst>
        </pc:spChg>
        <pc:spChg chg="add del mod">
          <ac:chgData name="Matiyash, Vitaliy" userId="27197173-fe0d-43c9-bceb-616230194631" providerId="ADAL" clId="{D6E37799-9F79-42C9-B3A8-4E7A6F40312C}" dt="2023-12-18T20:31:00.956" v="743" actId="478"/>
          <ac:spMkLst>
            <pc:docMk/>
            <pc:sldMk cId="77554804" sldId="276"/>
            <ac:spMk id="27" creationId="{6BCAF428-969A-D2EA-F55A-13A746FA1E48}"/>
          </ac:spMkLst>
        </pc:spChg>
        <pc:spChg chg="add del mod">
          <ac:chgData name="Matiyash, Vitaliy" userId="27197173-fe0d-43c9-bceb-616230194631" providerId="ADAL" clId="{D6E37799-9F79-42C9-B3A8-4E7A6F40312C}" dt="2023-12-18T20:30:58.300" v="740" actId="478"/>
          <ac:spMkLst>
            <pc:docMk/>
            <pc:sldMk cId="77554804" sldId="276"/>
            <ac:spMk id="28" creationId="{A50BF582-DDC4-D417-70DF-480AB2FE7BCD}"/>
          </ac:spMkLst>
        </pc:spChg>
        <pc:spChg chg="add del mod">
          <ac:chgData name="Matiyash, Vitaliy" userId="27197173-fe0d-43c9-bceb-616230194631" providerId="ADAL" clId="{D6E37799-9F79-42C9-B3A8-4E7A6F40312C}" dt="2023-12-18T20:30:58.300" v="740" actId="478"/>
          <ac:spMkLst>
            <pc:docMk/>
            <pc:sldMk cId="77554804" sldId="276"/>
            <ac:spMk id="29" creationId="{C62036FE-C2B7-7F91-384B-18BBFC9146C2}"/>
          </ac:spMkLst>
        </pc:spChg>
        <pc:spChg chg="add del mod">
          <ac:chgData name="Matiyash, Vitaliy" userId="27197173-fe0d-43c9-bceb-616230194631" providerId="ADAL" clId="{D6E37799-9F79-42C9-B3A8-4E7A6F40312C}" dt="2023-12-18T20:30:58.300" v="740" actId="478"/>
          <ac:spMkLst>
            <pc:docMk/>
            <pc:sldMk cId="77554804" sldId="276"/>
            <ac:spMk id="30" creationId="{D11EA1D1-E3E7-65E3-390E-BBE8503F980E}"/>
          </ac:spMkLst>
        </pc:spChg>
        <pc:spChg chg="add del mod">
          <ac:chgData name="Matiyash, Vitaliy" userId="27197173-fe0d-43c9-bceb-616230194631" providerId="ADAL" clId="{D6E37799-9F79-42C9-B3A8-4E7A6F40312C}" dt="2023-12-18T20:31:02.675" v="748" actId="478"/>
          <ac:spMkLst>
            <pc:docMk/>
            <pc:sldMk cId="77554804" sldId="276"/>
            <ac:spMk id="31" creationId="{D509A123-9BA6-EF37-D431-E508755F4DDF}"/>
          </ac:spMkLst>
        </pc:spChg>
        <pc:spChg chg="add del mod">
          <ac:chgData name="Matiyash, Vitaliy" userId="27197173-fe0d-43c9-bceb-616230194631" providerId="ADAL" clId="{D6E37799-9F79-42C9-B3A8-4E7A6F40312C}" dt="2023-12-18T20:31:03.117" v="749" actId="478"/>
          <ac:spMkLst>
            <pc:docMk/>
            <pc:sldMk cId="77554804" sldId="276"/>
            <ac:spMk id="32" creationId="{ED68E127-B020-6A8F-56D9-C033C5112CB0}"/>
          </ac:spMkLst>
        </pc:spChg>
        <pc:spChg chg="add del mod">
          <ac:chgData name="Matiyash, Vitaliy" userId="27197173-fe0d-43c9-bceb-616230194631" providerId="ADAL" clId="{D6E37799-9F79-42C9-B3A8-4E7A6F40312C}" dt="2023-12-18T20:31:03.576" v="750" actId="478"/>
          <ac:spMkLst>
            <pc:docMk/>
            <pc:sldMk cId="77554804" sldId="276"/>
            <ac:spMk id="33" creationId="{B813CD20-67C4-49E0-B83E-69477601A70E}"/>
          </ac:spMkLst>
        </pc:spChg>
        <pc:spChg chg="add del mod">
          <ac:chgData name="Matiyash, Vitaliy" userId="27197173-fe0d-43c9-bceb-616230194631" providerId="ADAL" clId="{D6E37799-9F79-42C9-B3A8-4E7A6F40312C}" dt="2023-12-18T20:31:02.300" v="747" actId="478"/>
          <ac:spMkLst>
            <pc:docMk/>
            <pc:sldMk cId="77554804" sldId="276"/>
            <ac:spMk id="34" creationId="{8198D1E0-CE06-BA11-8F30-9135A2C0E925}"/>
          </ac:spMkLst>
        </pc:spChg>
        <pc:spChg chg="add del mod">
          <ac:chgData name="Matiyash, Vitaliy" userId="27197173-fe0d-43c9-bceb-616230194631" providerId="ADAL" clId="{D6E37799-9F79-42C9-B3A8-4E7A6F40312C}" dt="2023-12-18T20:31:01.801" v="746" actId="478"/>
          <ac:spMkLst>
            <pc:docMk/>
            <pc:sldMk cId="77554804" sldId="276"/>
            <ac:spMk id="35" creationId="{36478D61-8583-66E1-1F92-901CEA285AB2}"/>
          </ac:spMkLst>
        </pc:spChg>
        <pc:spChg chg="add del mod">
          <ac:chgData name="Matiyash, Vitaliy" userId="27197173-fe0d-43c9-bceb-616230194631" providerId="ADAL" clId="{D6E37799-9F79-42C9-B3A8-4E7A6F40312C}" dt="2023-12-18T20:31:01.419" v="745" actId="478"/>
          <ac:spMkLst>
            <pc:docMk/>
            <pc:sldMk cId="77554804" sldId="276"/>
            <ac:spMk id="36" creationId="{543EC2B0-BE9A-A8FC-ACB9-F38E4EE999FF}"/>
          </ac:spMkLst>
        </pc:spChg>
        <pc:spChg chg="mod">
          <ac:chgData name="Matiyash, Vitaliy" userId="27197173-fe0d-43c9-bceb-616230194631" providerId="ADAL" clId="{D6E37799-9F79-42C9-B3A8-4E7A6F40312C}" dt="2023-12-18T20:30:44.893" v="737"/>
          <ac:spMkLst>
            <pc:docMk/>
            <pc:sldMk cId="77554804" sldId="276"/>
            <ac:spMk id="37" creationId="{FD93E53D-42C9-9078-E1A8-90054DE5ABB1}"/>
          </ac:spMkLst>
        </pc:spChg>
        <pc:spChg chg="add del mod">
          <ac:chgData name="Matiyash, Vitaliy" userId="27197173-fe0d-43c9-bceb-616230194631" providerId="ADAL" clId="{D6E37799-9F79-42C9-B3A8-4E7A6F40312C}" dt="2023-12-18T20:33:12.580" v="766"/>
          <ac:spMkLst>
            <pc:docMk/>
            <pc:sldMk cId="77554804" sldId="276"/>
            <ac:spMk id="38" creationId="{9E8EE0BA-3570-1D44-DA52-537B817E2410}"/>
          </ac:spMkLst>
        </pc:spChg>
        <pc:spChg chg="add del mod">
          <ac:chgData name="Matiyash, Vitaliy" userId="27197173-fe0d-43c9-bceb-616230194631" providerId="ADAL" clId="{D6E37799-9F79-42C9-B3A8-4E7A6F40312C}" dt="2023-12-18T20:33:12.580" v="766"/>
          <ac:spMkLst>
            <pc:docMk/>
            <pc:sldMk cId="77554804" sldId="276"/>
            <ac:spMk id="39" creationId="{79D6AE8E-4A0A-32E5-16A2-4800565863CB}"/>
          </ac:spMkLst>
        </pc:spChg>
        <pc:spChg chg="add del mod">
          <ac:chgData name="Matiyash, Vitaliy" userId="27197173-fe0d-43c9-bceb-616230194631" providerId="ADAL" clId="{D6E37799-9F79-42C9-B3A8-4E7A6F40312C}" dt="2023-12-18T20:33:12.580" v="766"/>
          <ac:spMkLst>
            <pc:docMk/>
            <pc:sldMk cId="77554804" sldId="276"/>
            <ac:spMk id="40" creationId="{914000C8-7A80-D0C5-5212-85465F1A9A4F}"/>
          </ac:spMkLst>
        </pc:spChg>
        <pc:spChg chg="add del mod">
          <ac:chgData name="Matiyash, Vitaliy" userId="27197173-fe0d-43c9-bceb-616230194631" providerId="ADAL" clId="{D6E37799-9F79-42C9-B3A8-4E7A6F40312C}" dt="2023-12-18T20:33:12.580" v="766"/>
          <ac:spMkLst>
            <pc:docMk/>
            <pc:sldMk cId="77554804" sldId="276"/>
            <ac:spMk id="41" creationId="{9ADB0D0B-0468-9DDA-AD5B-303073A70EF5}"/>
          </ac:spMkLst>
        </pc:spChg>
        <pc:spChg chg="add del mod">
          <ac:chgData name="Matiyash, Vitaliy" userId="27197173-fe0d-43c9-bceb-616230194631" providerId="ADAL" clId="{D6E37799-9F79-42C9-B3A8-4E7A6F40312C}" dt="2023-12-18T20:33:12.580" v="766"/>
          <ac:spMkLst>
            <pc:docMk/>
            <pc:sldMk cId="77554804" sldId="276"/>
            <ac:spMk id="42" creationId="{E3686179-1F3A-C5B0-5D36-C6641F670144}"/>
          </ac:spMkLst>
        </pc:spChg>
        <pc:spChg chg="add del mod">
          <ac:chgData name="Matiyash, Vitaliy" userId="27197173-fe0d-43c9-bceb-616230194631" providerId="ADAL" clId="{D6E37799-9F79-42C9-B3A8-4E7A6F40312C}" dt="2023-12-18T20:33:12.580" v="766"/>
          <ac:spMkLst>
            <pc:docMk/>
            <pc:sldMk cId="77554804" sldId="276"/>
            <ac:spMk id="43" creationId="{2F790FC7-7ECB-ACD1-2DD5-69BC9C2DD584}"/>
          </ac:spMkLst>
        </pc:spChg>
        <pc:spChg chg="add del mod">
          <ac:chgData name="Matiyash, Vitaliy" userId="27197173-fe0d-43c9-bceb-616230194631" providerId="ADAL" clId="{D6E37799-9F79-42C9-B3A8-4E7A6F40312C}" dt="2023-12-18T20:33:12.580" v="766"/>
          <ac:spMkLst>
            <pc:docMk/>
            <pc:sldMk cId="77554804" sldId="276"/>
            <ac:spMk id="44" creationId="{47A971AC-B283-26D8-E847-73BA1D80EF40}"/>
          </ac:spMkLst>
        </pc:spChg>
        <pc:spChg chg="add del mod">
          <ac:chgData name="Matiyash, Vitaliy" userId="27197173-fe0d-43c9-bceb-616230194631" providerId="ADAL" clId="{D6E37799-9F79-42C9-B3A8-4E7A6F40312C}" dt="2023-12-18T20:33:12.580" v="766"/>
          <ac:spMkLst>
            <pc:docMk/>
            <pc:sldMk cId="77554804" sldId="276"/>
            <ac:spMk id="45" creationId="{0CCC9F01-3425-C2D2-4BF4-BDD57C82DB5B}"/>
          </ac:spMkLst>
        </pc:spChg>
        <pc:spChg chg="add del mod">
          <ac:chgData name="Matiyash, Vitaliy" userId="27197173-fe0d-43c9-bceb-616230194631" providerId="ADAL" clId="{D6E37799-9F79-42C9-B3A8-4E7A6F40312C}" dt="2023-12-18T20:33:12.580" v="766"/>
          <ac:spMkLst>
            <pc:docMk/>
            <pc:sldMk cId="77554804" sldId="276"/>
            <ac:spMk id="46" creationId="{8EEADAF8-F601-4DB1-713F-2FCF9C421DA5}"/>
          </ac:spMkLst>
        </pc:spChg>
        <pc:spChg chg="add del mod">
          <ac:chgData name="Matiyash, Vitaliy" userId="27197173-fe0d-43c9-bceb-616230194631" providerId="ADAL" clId="{D6E37799-9F79-42C9-B3A8-4E7A6F40312C}" dt="2023-12-18T20:33:12.580" v="766"/>
          <ac:spMkLst>
            <pc:docMk/>
            <pc:sldMk cId="77554804" sldId="276"/>
            <ac:spMk id="47" creationId="{38E13447-24A4-E71E-0899-8F3977B8DC0F}"/>
          </ac:spMkLst>
        </pc:spChg>
        <pc:spChg chg="add del mod">
          <ac:chgData name="Matiyash, Vitaliy" userId="27197173-fe0d-43c9-bceb-616230194631" providerId="ADAL" clId="{D6E37799-9F79-42C9-B3A8-4E7A6F40312C}" dt="2023-12-18T20:33:12.580" v="766"/>
          <ac:spMkLst>
            <pc:docMk/>
            <pc:sldMk cId="77554804" sldId="276"/>
            <ac:spMk id="48" creationId="{1FCF3CEB-B154-9637-F12D-372EC44F981A}"/>
          </ac:spMkLst>
        </pc:spChg>
        <pc:spChg chg="add del mod">
          <ac:chgData name="Matiyash, Vitaliy" userId="27197173-fe0d-43c9-bceb-616230194631" providerId="ADAL" clId="{D6E37799-9F79-42C9-B3A8-4E7A6F40312C}" dt="2023-12-18T20:33:12.580" v="766"/>
          <ac:spMkLst>
            <pc:docMk/>
            <pc:sldMk cId="77554804" sldId="276"/>
            <ac:spMk id="49" creationId="{9C9FD3C3-FBC3-C7D0-23C3-E532C0617BA8}"/>
          </ac:spMkLst>
        </pc:spChg>
        <pc:spChg chg="add del mod">
          <ac:chgData name="Matiyash, Vitaliy" userId="27197173-fe0d-43c9-bceb-616230194631" providerId="ADAL" clId="{D6E37799-9F79-42C9-B3A8-4E7A6F40312C}" dt="2023-12-18T20:33:12.580" v="766"/>
          <ac:spMkLst>
            <pc:docMk/>
            <pc:sldMk cId="77554804" sldId="276"/>
            <ac:spMk id="50" creationId="{CD3A9669-1654-D0B4-F103-366C27169330}"/>
          </ac:spMkLst>
        </pc:spChg>
        <pc:spChg chg="add del mod">
          <ac:chgData name="Matiyash, Vitaliy" userId="27197173-fe0d-43c9-bceb-616230194631" providerId="ADAL" clId="{D6E37799-9F79-42C9-B3A8-4E7A6F40312C}" dt="2023-12-18T20:33:12.580" v="766"/>
          <ac:spMkLst>
            <pc:docMk/>
            <pc:sldMk cId="77554804" sldId="276"/>
            <ac:spMk id="51" creationId="{C9AB4C51-9BFC-BCBF-1288-66399AA01EFE}"/>
          </ac:spMkLst>
        </pc:spChg>
        <pc:spChg chg="add del mod">
          <ac:chgData name="Matiyash, Vitaliy" userId="27197173-fe0d-43c9-bceb-616230194631" providerId="ADAL" clId="{D6E37799-9F79-42C9-B3A8-4E7A6F40312C}" dt="2023-12-18T20:33:12.580" v="766"/>
          <ac:spMkLst>
            <pc:docMk/>
            <pc:sldMk cId="77554804" sldId="276"/>
            <ac:spMk id="52" creationId="{0336BC2E-59D3-BEAD-6B62-2D751233676C}"/>
          </ac:spMkLst>
        </pc:spChg>
        <pc:spChg chg="del mod">
          <ac:chgData name="Matiyash, Vitaliy" userId="27197173-fe0d-43c9-bceb-616230194631" providerId="ADAL" clId="{D6E37799-9F79-42C9-B3A8-4E7A6F40312C}" dt="2023-12-18T20:43:44.146" v="778" actId="478"/>
          <ac:spMkLst>
            <pc:docMk/>
            <pc:sldMk cId="77554804" sldId="276"/>
            <ac:spMk id="53" creationId="{858A34F8-6B53-04E5-5996-BB41449CF4A0}"/>
          </ac:spMkLst>
        </pc:spChg>
        <pc:spChg chg="add del mod">
          <ac:chgData name="Matiyash, Vitaliy" userId="27197173-fe0d-43c9-bceb-616230194631" providerId="ADAL" clId="{D6E37799-9F79-42C9-B3A8-4E7A6F40312C}" dt="2023-12-18T20:48:33.029" v="851"/>
          <ac:spMkLst>
            <pc:docMk/>
            <pc:sldMk cId="77554804" sldId="276"/>
            <ac:spMk id="54" creationId="{F3627F0A-FF66-8AE1-C631-BD2CC267D6C1}"/>
          </ac:spMkLst>
        </pc:spChg>
        <pc:spChg chg="add del mod">
          <ac:chgData name="Matiyash, Vitaliy" userId="27197173-fe0d-43c9-bceb-616230194631" providerId="ADAL" clId="{D6E37799-9F79-42C9-B3A8-4E7A6F40312C}" dt="2023-12-18T20:45:59.525" v="802" actId="478"/>
          <ac:spMkLst>
            <pc:docMk/>
            <pc:sldMk cId="77554804" sldId="276"/>
            <ac:spMk id="55" creationId="{50CCE24F-80A0-EC1D-A415-EC333F9AF72A}"/>
          </ac:spMkLst>
        </pc:spChg>
        <pc:spChg chg="add del mod">
          <ac:chgData name="Matiyash, Vitaliy" userId="27197173-fe0d-43c9-bceb-616230194631" providerId="ADAL" clId="{D6E37799-9F79-42C9-B3A8-4E7A6F40312C}" dt="2023-12-18T20:46:00.362" v="803" actId="478"/>
          <ac:spMkLst>
            <pc:docMk/>
            <pc:sldMk cId="77554804" sldId="276"/>
            <ac:spMk id="56" creationId="{C991A86C-426D-958D-6C41-A163F50A584A}"/>
          </ac:spMkLst>
        </pc:spChg>
        <pc:spChg chg="add del mod">
          <ac:chgData name="Matiyash, Vitaliy" userId="27197173-fe0d-43c9-bceb-616230194631" providerId="ADAL" clId="{D6E37799-9F79-42C9-B3A8-4E7A6F40312C}" dt="2023-12-18T20:46:02.341" v="807" actId="478"/>
          <ac:spMkLst>
            <pc:docMk/>
            <pc:sldMk cId="77554804" sldId="276"/>
            <ac:spMk id="57" creationId="{A6647438-6F21-2AED-55E9-01401AB68983}"/>
          </ac:spMkLst>
        </pc:spChg>
        <pc:spChg chg="add del mod">
          <ac:chgData name="Matiyash, Vitaliy" userId="27197173-fe0d-43c9-bceb-616230194631" providerId="ADAL" clId="{D6E37799-9F79-42C9-B3A8-4E7A6F40312C}" dt="2023-12-18T20:46:01.235" v="804" actId="478"/>
          <ac:spMkLst>
            <pc:docMk/>
            <pc:sldMk cId="77554804" sldId="276"/>
            <ac:spMk id="58" creationId="{4CA020BA-EB28-C8A5-D03E-0A52A5ADBE3D}"/>
          </ac:spMkLst>
        </pc:spChg>
        <pc:spChg chg="add del mod">
          <ac:chgData name="Matiyash, Vitaliy" userId="27197173-fe0d-43c9-bceb-616230194631" providerId="ADAL" clId="{D6E37799-9F79-42C9-B3A8-4E7A6F40312C}" dt="2023-12-18T20:46:01.696" v="806" actId="478"/>
          <ac:spMkLst>
            <pc:docMk/>
            <pc:sldMk cId="77554804" sldId="276"/>
            <ac:spMk id="59" creationId="{73E32B2C-840A-3790-17B0-B32ED5A9AF8D}"/>
          </ac:spMkLst>
        </pc:spChg>
        <pc:spChg chg="add del mod">
          <ac:chgData name="Matiyash, Vitaliy" userId="27197173-fe0d-43c9-bceb-616230194631" providerId="ADAL" clId="{D6E37799-9F79-42C9-B3A8-4E7A6F40312C}" dt="2023-12-18T20:46:44.834" v="822" actId="478"/>
          <ac:spMkLst>
            <pc:docMk/>
            <pc:sldMk cId="77554804" sldId="276"/>
            <ac:spMk id="60" creationId="{03C2D156-81A7-A806-B937-74CA91AEA5CC}"/>
          </ac:spMkLst>
        </pc:spChg>
        <pc:spChg chg="add del mod">
          <ac:chgData name="Matiyash, Vitaliy" userId="27197173-fe0d-43c9-bceb-616230194631" providerId="ADAL" clId="{D6E37799-9F79-42C9-B3A8-4E7A6F40312C}" dt="2023-12-18T20:46:43.199" v="819" actId="478"/>
          <ac:spMkLst>
            <pc:docMk/>
            <pc:sldMk cId="77554804" sldId="276"/>
            <ac:spMk id="61" creationId="{26C9D2A8-075D-B66A-C239-A27A397CDA94}"/>
          </ac:spMkLst>
        </pc:spChg>
        <pc:spChg chg="add del mod">
          <ac:chgData name="Matiyash, Vitaliy" userId="27197173-fe0d-43c9-bceb-616230194631" providerId="ADAL" clId="{D6E37799-9F79-42C9-B3A8-4E7A6F40312C}" dt="2023-12-18T20:46:44.240" v="821" actId="478"/>
          <ac:spMkLst>
            <pc:docMk/>
            <pc:sldMk cId="77554804" sldId="276"/>
            <ac:spMk id="62" creationId="{FD5424E6-E861-767C-716A-841CCA2A882E}"/>
          </ac:spMkLst>
        </pc:spChg>
        <pc:spChg chg="add del mod">
          <ac:chgData name="Matiyash, Vitaliy" userId="27197173-fe0d-43c9-bceb-616230194631" providerId="ADAL" clId="{D6E37799-9F79-42C9-B3A8-4E7A6F40312C}" dt="2023-12-18T20:46:43.887" v="820" actId="478"/>
          <ac:spMkLst>
            <pc:docMk/>
            <pc:sldMk cId="77554804" sldId="276"/>
            <ac:spMk id="63" creationId="{67538CB3-5F9D-C971-D7E0-1A92BE4C97F4}"/>
          </ac:spMkLst>
        </pc:spChg>
        <pc:spChg chg="add del mod">
          <ac:chgData name="Matiyash, Vitaliy" userId="27197173-fe0d-43c9-bceb-616230194631" providerId="ADAL" clId="{D6E37799-9F79-42C9-B3A8-4E7A6F40312C}" dt="2023-12-18T20:48:33.029" v="851"/>
          <ac:spMkLst>
            <pc:docMk/>
            <pc:sldMk cId="77554804" sldId="276"/>
            <ac:spMk id="64" creationId="{F1653E73-B523-3AC5-C1F9-CF62E92E166F}"/>
          </ac:spMkLst>
        </pc:spChg>
        <pc:spChg chg="add del mod">
          <ac:chgData name="Matiyash, Vitaliy" userId="27197173-fe0d-43c9-bceb-616230194631" providerId="ADAL" clId="{D6E37799-9F79-42C9-B3A8-4E7A6F40312C}" dt="2023-12-18T20:48:33.029" v="851"/>
          <ac:spMkLst>
            <pc:docMk/>
            <pc:sldMk cId="77554804" sldId="276"/>
            <ac:spMk id="65" creationId="{F3B5569E-CB3A-12BA-2A50-111CD93F66F0}"/>
          </ac:spMkLst>
        </pc:spChg>
        <pc:spChg chg="add del mod">
          <ac:chgData name="Matiyash, Vitaliy" userId="27197173-fe0d-43c9-bceb-616230194631" providerId="ADAL" clId="{D6E37799-9F79-42C9-B3A8-4E7A6F40312C}" dt="2023-12-18T20:48:33.029" v="851"/>
          <ac:spMkLst>
            <pc:docMk/>
            <pc:sldMk cId="77554804" sldId="276"/>
            <ac:spMk id="66" creationId="{7F653F48-B769-C406-667A-35BCF1C4587F}"/>
          </ac:spMkLst>
        </pc:spChg>
        <pc:spChg chg="add del mod">
          <ac:chgData name="Matiyash, Vitaliy" userId="27197173-fe0d-43c9-bceb-616230194631" providerId="ADAL" clId="{D6E37799-9F79-42C9-B3A8-4E7A6F40312C}" dt="2023-12-18T20:48:33.029" v="851"/>
          <ac:spMkLst>
            <pc:docMk/>
            <pc:sldMk cId="77554804" sldId="276"/>
            <ac:spMk id="67" creationId="{B7381E22-02A5-97D4-2122-165E2D1A548E}"/>
          </ac:spMkLst>
        </pc:spChg>
        <pc:spChg chg="add del mod">
          <ac:chgData name="Matiyash, Vitaliy" userId="27197173-fe0d-43c9-bceb-616230194631" providerId="ADAL" clId="{D6E37799-9F79-42C9-B3A8-4E7A6F40312C}" dt="2023-12-18T20:48:33.029" v="851"/>
          <ac:spMkLst>
            <pc:docMk/>
            <pc:sldMk cId="77554804" sldId="276"/>
            <ac:spMk id="68" creationId="{2397FCA8-01F2-40F4-F133-42604AAB9FF7}"/>
          </ac:spMkLst>
        </pc:spChg>
        <pc:spChg chg="add del mod">
          <ac:chgData name="Matiyash, Vitaliy" userId="27197173-fe0d-43c9-bceb-616230194631" providerId="ADAL" clId="{D6E37799-9F79-42C9-B3A8-4E7A6F40312C}" dt="2023-12-18T20:48:33.029" v="851"/>
          <ac:spMkLst>
            <pc:docMk/>
            <pc:sldMk cId="77554804" sldId="276"/>
            <ac:spMk id="69" creationId="{B2AA5DDC-1893-93ED-3F8B-ADD32B03098E}"/>
          </ac:spMkLst>
        </pc:spChg>
        <pc:spChg chg="add del mod">
          <ac:chgData name="Matiyash, Vitaliy" userId="27197173-fe0d-43c9-bceb-616230194631" providerId="ADAL" clId="{D6E37799-9F79-42C9-B3A8-4E7A6F40312C}" dt="2023-12-18T20:48:33.029" v="851"/>
          <ac:spMkLst>
            <pc:docMk/>
            <pc:sldMk cId="77554804" sldId="276"/>
            <ac:spMk id="70" creationId="{2C263AD7-4A18-934E-FAD7-50F6AED9079A}"/>
          </ac:spMkLst>
        </pc:spChg>
        <pc:spChg chg="add del mod">
          <ac:chgData name="Matiyash, Vitaliy" userId="27197173-fe0d-43c9-bceb-616230194631" providerId="ADAL" clId="{D6E37799-9F79-42C9-B3A8-4E7A6F40312C}" dt="2023-12-18T20:48:33.029" v="851"/>
          <ac:spMkLst>
            <pc:docMk/>
            <pc:sldMk cId="77554804" sldId="276"/>
            <ac:spMk id="71" creationId="{AD67087F-0459-62D4-2904-0D4AB5891950}"/>
          </ac:spMkLst>
        </pc:spChg>
        <pc:spChg chg="add del mod">
          <ac:chgData name="Matiyash, Vitaliy" userId="27197173-fe0d-43c9-bceb-616230194631" providerId="ADAL" clId="{D6E37799-9F79-42C9-B3A8-4E7A6F40312C}" dt="2023-12-18T20:48:33.029" v="851"/>
          <ac:spMkLst>
            <pc:docMk/>
            <pc:sldMk cId="77554804" sldId="276"/>
            <ac:spMk id="72" creationId="{D5C447B5-EA9D-002D-95D2-C218F431C9EC}"/>
          </ac:spMkLst>
        </pc:spChg>
        <pc:spChg chg="add del mod">
          <ac:chgData name="Matiyash, Vitaliy" userId="27197173-fe0d-43c9-bceb-616230194631" providerId="ADAL" clId="{D6E37799-9F79-42C9-B3A8-4E7A6F40312C}" dt="2023-12-18T20:48:33.029" v="851"/>
          <ac:spMkLst>
            <pc:docMk/>
            <pc:sldMk cId="77554804" sldId="276"/>
            <ac:spMk id="73" creationId="{0442F671-51AD-6481-D5BD-AA33FC76C026}"/>
          </ac:spMkLst>
        </pc:spChg>
        <pc:spChg chg="add del mod">
          <ac:chgData name="Matiyash, Vitaliy" userId="27197173-fe0d-43c9-bceb-616230194631" providerId="ADAL" clId="{D6E37799-9F79-42C9-B3A8-4E7A6F40312C}" dt="2023-12-18T20:48:33.029" v="851"/>
          <ac:spMkLst>
            <pc:docMk/>
            <pc:sldMk cId="77554804" sldId="276"/>
            <ac:spMk id="74" creationId="{30753B70-9108-9D3F-C832-107D5F68373D}"/>
          </ac:spMkLst>
        </pc:spChg>
        <pc:spChg chg="add del mod">
          <ac:chgData name="Matiyash, Vitaliy" userId="27197173-fe0d-43c9-bceb-616230194631" providerId="ADAL" clId="{D6E37799-9F79-42C9-B3A8-4E7A6F40312C}" dt="2023-12-18T20:48:33.029" v="851"/>
          <ac:spMkLst>
            <pc:docMk/>
            <pc:sldMk cId="77554804" sldId="276"/>
            <ac:spMk id="75" creationId="{D5EDE842-231A-08D1-910E-AB631D264A0A}"/>
          </ac:spMkLst>
        </pc:spChg>
        <pc:spChg chg="add del mod">
          <ac:chgData name="Matiyash, Vitaliy" userId="27197173-fe0d-43c9-bceb-616230194631" providerId="ADAL" clId="{D6E37799-9F79-42C9-B3A8-4E7A6F40312C}" dt="2023-12-18T20:48:33.029" v="851"/>
          <ac:spMkLst>
            <pc:docMk/>
            <pc:sldMk cId="77554804" sldId="276"/>
            <ac:spMk id="76" creationId="{B4270180-4D4D-BD04-ED45-0DA9C96F7C44}"/>
          </ac:spMkLst>
        </pc:spChg>
        <pc:spChg chg="add del mod">
          <ac:chgData name="Matiyash, Vitaliy" userId="27197173-fe0d-43c9-bceb-616230194631" providerId="ADAL" clId="{D6E37799-9F79-42C9-B3A8-4E7A6F40312C}" dt="2023-12-18T20:48:33.029" v="851"/>
          <ac:spMkLst>
            <pc:docMk/>
            <pc:sldMk cId="77554804" sldId="276"/>
            <ac:spMk id="77" creationId="{A2DE6B6F-F41F-FA6A-6B2F-A83A8F82DBB3}"/>
          </ac:spMkLst>
        </pc:spChg>
        <pc:spChg chg="add del mod">
          <ac:chgData name="Matiyash, Vitaliy" userId="27197173-fe0d-43c9-bceb-616230194631" providerId="ADAL" clId="{D6E37799-9F79-42C9-B3A8-4E7A6F40312C}" dt="2023-12-18T20:48:33.029" v="851"/>
          <ac:spMkLst>
            <pc:docMk/>
            <pc:sldMk cId="77554804" sldId="276"/>
            <ac:spMk id="78" creationId="{C5257AB6-F17C-F699-35B7-00E2B4A69366}"/>
          </ac:spMkLst>
        </pc:spChg>
        <pc:spChg chg="add del mod">
          <ac:chgData name="Matiyash, Vitaliy" userId="27197173-fe0d-43c9-bceb-616230194631" providerId="ADAL" clId="{D6E37799-9F79-42C9-B3A8-4E7A6F40312C}" dt="2023-12-18T20:48:33.029" v="851"/>
          <ac:spMkLst>
            <pc:docMk/>
            <pc:sldMk cId="77554804" sldId="276"/>
            <ac:spMk id="79" creationId="{B43ABDD0-7FD0-25A6-249F-9BCCF5E43CA8}"/>
          </ac:spMkLst>
        </pc:spChg>
        <pc:spChg chg="add del mod">
          <ac:chgData name="Matiyash, Vitaliy" userId="27197173-fe0d-43c9-bceb-616230194631" providerId="ADAL" clId="{D6E37799-9F79-42C9-B3A8-4E7A6F40312C}" dt="2023-12-18T20:48:33.029" v="851"/>
          <ac:spMkLst>
            <pc:docMk/>
            <pc:sldMk cId="77554804" sldId="276"/>
            <ac:spMk id="80" creationId="{A2C189FB-423B-DFBD-FC48-E5D24349F11C}"/>
          </ac:spMkLst>
        </pc:spChg>
        <pc:spChg chg="mod">
          <ac:chgData name="Matiyash, Vitaliy" userId="27197173-fe0d-43c9-bceb-616230194631" providerId="ADAL" clId="{D6E37799-9F79-42C9-B3A8-4E7A6F40312C}" dt="2023-12-18T21:11:57.344" v="865" actId="1076"/>
          <ac:spMkLst>
            <pc:docMk/>
            <pc:sldMk cId="77554804" sldId="276"/>
            <ac:spMk id="81" creationId="{93FDAF6A-99E3-832C-CDDC-F2B9030B178E}"/>
          </ac:spMkLst>
        </pc:spChg>
        <pc:spChg chg="add mod">
          <ac:chgData name="Matiyash, Vitaliy" userId="27197173-fe0d-43c9-bceb-616230194631" providerId="ADAL" clId="{D6E37799-9F79-42C9-B3A8-4E7A6F40312C}" dt="2023-12-18T21:11:09.134" v="864" actId="478"/>
          <ac:spMkLst>
            <pc:docMk/>
            <pc:sldMk cId="77554804" sldId="276"/>
            <ac:spMk id="83" creationId="{7ACC9432-BF50-A912-55B2-D9527760C664}"/>
          </ac:spMkLst>
        </pc:spChg>
        <pc:spChg chg="add mod">
          <ac:chgData name="Matiyash, Vitaliy" userId="27197173-fe0d-43c9-bceb-616230194631" providerId="ADAL" clId="{D6E37799-9F79-42C9-B3A8-4E7A6F40312C}" dt="2023-12-18T21:12:45.614" v="875" actId="1076"/>
          <ac:spMkLst>
            <pc:docMk/>
            <pc:sldMk cId="77554804" sldId="276"/>
            <ac:spMk id="84" creationId="{5E132984-4788-B2E0-F3F2-C73E45BC4542}"/>
          </ac:spMkLst>
        </pc:spChg>
        <pc:spChg chg="add mod">
          <ac:chgData name="Matiyash, Vitaliy" userId="27197173-fe0d-43c9-bceb-616230194631" providerId="ADAL" clId="{D6E37799-9F79-42C9-B3A8-4E7A6F40312C}" dt="2023-12-18T21:12:36.185" v="874"/>
          <ac:spMkLst>
            <pc:docMk/>
            <pc:sldMk cId="77554804" sldId="276"/>
            <ac:spMk id="85" creationId="{37B4C8F6-C4DC-0D4B-BDF0-4834777353A5}"/>
          </ac:spMkLst>
        </pc:spChg>
        <pc:picChg chg="add del mod">
          <ac:chgData name="Matiyash, Vitaliy" userId="27197173-fe0d-43c9-bceb-616230194631" providerId="ADAL" clId="{D6E37799-9F79-42C9-B3A8-4E7A6F40312C}" dt="2023-12-18T20:27:45.785" v="700" actId="478"/>
          <ac:picMkLst>
            <pc:docMk/>
            <pc:sldMk cId="77554804" sldId="276"/>
            <ac:picMk id="10" creationId="{AB915872-35C0-7D6D-3C5B-3CFF1AA6F75D}"/>
          </ac:picMkLst>
        </pc:picChg>
        <pc:picChg chg="add del">
          <ac:chgData name="Matiyash, Vitaliy" userId="27197173-fe0d-43c9-bceb-616230194631" providerId="ADAL" clId="{D6E37799-9F79-42C9-B3A8-4E7A6F40312C}" dt="2023-12-18T19:52:26.495" v="676" actId="478"/>
          <ac:picMkLst>
            <pc:docMk/>
            <pc:sldMk cId="77554804" sldId="276"/>
            <ac:picMk id="12" creationId="{8C4B5C6A-45B4-1976-622A-4CEB4E3211BC}"/>
          </ac:picMkLst>
        </pc:picChg>
      </pc:sldChg>
      <pc:sldChg chg="del modTransition">
        <pc:chgData name="Matiyash, Vitaliy" userId="27197173-fe0d-43c9-bceb-616230194631" providerId="ADAL" clId="{D6E37799-9F79-42C9-B3A8-4E7A6F40312C}" dt="2023-12-27T15:12:17.741" v="1646" actId="47"/>
        <pc:sldMkLst>
          <pc:docMk/>
          <pc:sldMk cId="2478079616" sldId="277"/>
        </pc:sldMkLst>
      </pc:sldChg>
      <pc:sldChg chg="del modTransition">
        <pc:chgData name="Matiyash, Vitaliy" userId="27197173-fe0d-43c9-bceb-616230194631" providerId="ADAL" clId="{D6E37799-9F79-42C9-B3A8-4E7A6F40312C}" dt="2023-12-27T15:12:17.741" v="1646" actId="47"/>
        <pc:sldMkLst>
          <pc:docMk/>
          <pc:sldMk cId="1640288181" sldId="278"/>
        </pc:sldMkLst>
      </pc:sldChg>
      <pc:sldChg chg="del modTransition">
        <pc:chgData name="Matiyash, Vitaliy" userId="27197173-fe0d-43c9-bceb-616230194631" providerId="ADAL" clId="{D6E37799-9F79-42C9-B3A8-4E7A6F40312C}" dt="2023-12-27T15:12:17.741" v="1646" actId="47"/>
        <pc:sldMkLst>
          <pc:docMk/>
          <pc:sldMk cId="1246021298" sldId="279"/>
        </pc:sldMkLst>
      </pc:sldChg>
      <pc:sldChg chg="del modTransition">
        <pc:chgData name="Matiyash, Vitaliy" userId="27197173-fe0d-43c9-bceb-616230194631" providerId="ADAL" clId="{D6E37799-9F79-42C9-B3A8-4E7A6F40312C}" dt="2023-12-27T15:12:17.741" v="1646" actId="47"/>
        <pc:sldMkLst>
          <pc:docMk/>
          <pc:sldMk cId="2107888131" sldId="281"/>
        </pc:sldMkLst>
      </pc:sldChg>
      <pc:sldChg chg="del modTransition">
        <pc:chgData name="Matiyash, Vitaliy" userId="27197173-fe0d-43c9-bceb-616230194631" providerId="ADAL" clId="{D6E37799-9F79-42C9-B3A8-4E7A6F40312C}" dt="2023-12-27T15:12:17.741" v="1646" actId="47"/>
        <pc:sldMkLst>
          <pc:docMk/>
          <pc:sldMk cId="3157109385" sldId="282"/>
        </pc:sldMkLst>
      </pc:sldChg>
      <pc:sldChg chg="del modTransition">
        <pc:chgData name="Matiyash, Vitaliy" userId="27197173-fe0d-43c9-bceb-616230194631" providerId="ADAL" clId="{D6E37799-9F79-42C9-B3A8-4E7A6F40312C}" dt="2023-12-27T15:12:17.741" v="1646" actId="47"/>
        <pc:sldMkLst>
          <pc:docMk/>
          <pc:sldMk cId="2624021206" sldId="284"/>
        </pc:sldMkLst>
      </pc:sldChg>
      <pc:sldChg chg="del modTransition">
        <pc:chgData name="Matiyash, Vitaliy" userId="27197173-fe0d-43c9-bceb-616230194631" providerId="ADAL" clId="{D6E37799-9F79-42C9-B3A8-4E7A6F40312C}" dt="2023-12-27T15:12:17.741" v="1646" actId="47"/>
        <pc:sldMkLst>
          <pc:docMk/>
          <pc:sldMk cId="3760906987" sldId="285"/>
        </pc:sldMkLst>
      </pc:sldChg>
      <pc:sldChg chg="del modTransition">
        <pc:chgData name="Matiyash, Vitaliy" userId="27197173-fe0d-43c9-bceb-616230194631" providerId="ADAL" clId="{D6E37799-9F79-42C9-B3A8-4E7A6F40312C}" dt="2023-12-27T15:12:17.741" v="1646" actId="47"/>
        <pc:sldMkLst>
          <pc:docMk/>
          <pc:sldMk cId="4157533387" sldId="288"/>
        </pc:sldMkLst>
      </pc:sldChg>
      <pc:sldChg chg="del modTransition">
        <pc:chgData name="Matiyash, Vitaliy" userId="27197173-fe0d-43c9-bceb-616230194631" providerId="ADAL" clId="{D6E37799-9F79-42C9-B3A8-4E7A6F40312C}" dt="2023-12-27T15:12:17.741" v="1646" actId="47"/>
        <pc:sldMkLst>
          <pc:docMk/>
          <pc:sldMk cId="529279411" sldId="289"/>
        </pc:sldMkLst>
      </pc:sldChg>
      <pc:sldChg chg="addSp delSp modSp mod modTransition setBg">
        <pc:chgData name="Matiyash, Vitaliy" userId="27197173-fe0d-43c9-bceb-616230194631" providerId="ADAL" clId="{D6E37799-9F79-42C9-B3A8-4E7A6F40312C}" dt="2023-12-19T15:22:19.837" v="913"/>
        <pc:sldMkLst>
          <pc:docMk/>
          <pc:sldMk cId="3898447929" sldId="292"/>
        </pc:sldMkLst>
        <pc:spChg chg="add del mod">
          <ac:chgData name="Matiyash, Vitaliy" userId="27197173-fe0d-43c9-bceb-616230194631" providerId="ADAL" clId="{D6E37799-9F79-42C9-B3A8-4E7A6F40312C}" dt="2023-12-18T16:28:22.888" v="59" actId="931"/>
          <ac:spMkLst>
            <pc:docMk/>
            <pc:sldMk cId="3898447929" sldId="292"/>
            <ac:spMk id="3" creationId="{E9A76E43-F012-453A-502F-F12D28F35CBB}"/>
          </ac:spMkLst>
        </pc:spChg>
        <pc:spChg chg="mod">
          <ac:chgData name="Matiyash, Vitaliy" userId="27197173-fe0d-43c9-bceb-616230194631" providerId="ADAL" clId="{D6E37799-9F79-42C9-B3A8-4E7A6F40312C}" dt="2023-12-18T16:49:47.692" v="350" actId="14100"/>
          <ac:spMkLst>
            <pc:docMk/>
            <pc:sldMk cId="3898447929" sldId="292"/>
            <ac:spMk id="7" creationId="{93A3B864-5E85-99D2-93E5-5CA1F4F35DC7}"/>
          </ac:spMkLst>
        </pc:spChg>
        <pc:spChg chg="add del mod">
          <ac:chgData name="Matiyash, Vitaliy" userId="27197173-fe0d-43c9-bceb-616230194631" providerId="ADAL" clId="{D6E37799-9F79-42C9-B3A8-4E7A6F40312C}" dt="2023-12-18T16:48:47.277" v="335" actId="478"/>
          <ac:spMkLst>
            <pc:docMk/>
            <pc:sldMk cId="3898447929" sldId="292"/>
            <ac:spMk id="8" creationId="{5948B74D-E1C7-3F4B-B501-8D5FA4995E8B}"/>
          </ac:spMkLst>
        </pc:spChg>
        <pc:spChg chg="mod">
          <ac:chgData name="Matiyash, Vitaliy" userId="27197173-fe0d-43c9-bceb-616230194631" providerId="ADAL" clId="{D6E37799-9F79-42C9-B3A8-4E7A6F40312C}" dt="2023-12-18T16:23:39.234" v="24" actId="20577"/>
          <ac:spMkLst>
            <pc:docMk/>
            <pc:sldMk cId="3898447929" sldId="292"/>
            <ac:spMk id="9" creationId="{485E0237-B9A1-0B58-E0AA-05EF84817EB4}"/>
          </ac:spMkLst>
        </pc:spChg>
        <pc:picChg chg="add del mod">
          <ac:chgData name="Matiyash, Vitaliy" userId="27197173-fe0d-43c9-bceb-616230194631" providerId="ADAL" clId="{D6E37799-9F79-42C9-B3A8-4E7A6F40312C}" dt="2023-12-18T16:48:45.995" v="334" actId="478"/>
          <ac:picMkLst>
            <pc:docMk/>
            <pc:sldMk cId="3898447929" sldId="292"/>
            <ac:picMk id="5" creationId="{B2644B8B-B5DA-153C-5DB8-D93EAF45179E}"/>
          </ac:picMkLst>
        </pc:picChg>
        <pc:picChg chg="add mod">
          <ac:chgData name="Matiyash, Vitaliy" userId="27197173-fe0d-43c9-bceb-616230194631" providerId="ADAL" clId="{D6E37799-9F79-42C9-B3A8-4E7A6F40312C}" dt="2023-12-18T16:50:07.598" v="355" actId="14100"/>
          <ac:picMkLst>
            <pc:docMk/>
            <pc:sldMk cId="3898447929" sldId="292"/>
            <ac:picMk id="11" creationId="{35A7C196-AA58-E5C2-0852-EE21B68CBCC5}"/>
          </ac:picMkLst>
        </pc:picChg>
        <pc:picChg chg="add del mod ord">
          <ac:chgData name="Matiyash, Vitaliy" userId="27197173-fe0d-43c9-bceb-616230194631" providerId="ADAL" clId="{D6E37799-9F79-42C9-B3A8-4E7A6F40312C}" dt="2023-12-18T16:49:32.590" v="346" actId="166"/>
          <ac:picMkLst>
            <pc:docMk/>
            <pc:sldMk cId="3898447929" sldId="292"/>
            <ac:picMk id="12" creationId="{A2E096B7-3B4F-355B-58E5-41784AC8BE29}"/>
          </ac:picMkLst>
        </pc:picChg>
        <pc:picChg chg="add del mod">
          <ac:chgData name="Matiyash, Vitaliy" userId="27197173-fe0d-43c9-bceb-616230194631" providerId="ADAL" clId="{D6E37799-9F79-42C9-B3A8-4E7A6F40312C}" dt="2023-12-18T16:49:55.291" v="351" actId="1076"/>
          <ac:picMkLst>
            <pc:docMk/>
            <pc:sldMk cId="3898447929" sldId="292"/>
            <ac:picMk id="13" creationId="{4D81E37E-7366-D88D-83B8-BBA577CA4626}"/>
          </ac:picMkLst>
        </pc:picChg>
        <pc:picChg chg="del mod ord">
          <ac:chgData name="Matiyash, Vitaliy" userId="27197173-fe0d-43c9-bceb-616230194631" providerId="ADAL" clId="{D6E37799-9F79-42C9-B3A8-4E7A6F40312C}" dt="2023-12-18T16:28:03.442" v="56" actId="478"/>
          <ac:picMkLst>
            <pc:docMk/>
            <pc:sldMk cId="3898447929" sldId="292"/>
            <ac:picMk id="30" creationId="{18C88B4D-F554-49C2-A23C-DFE94D4C835B}"/>
          </ac:picMkLst>
        </pc:picChg>
      </pc:sldChg>
      <pc:sldChg chg="del modTransition">
        <pc:chgData name="Matiyash, Vitaliy" userId="27197173-fe0d-43c9-bceb-616230194631" providerId="ADAL" clId="{D6E37799-9F79-42C9-B3A8-4E7A6F40312C}" dt="2023-12-27T15:12:17.741" v="1646" actId="47"/>
        <pc:sldMkLst>
          <pc:docMk/>
          <pc:sldMk cId="4182148033" sldId="293"/>
        </pc:sldMkLst>
      </pc:sldChg>
      <pc:sldChg chg="del modTransition">
        <pc:chgData name="Matiyash, Vitaliy" userId="27197173-fe0d-43c9-bceb-616230194631" providerId="ADAL" clId="{D6E37799-9F79-42C9-B3A8-4E7A6F40312C}" dt="2023-12-27T15:12:17.741" v="1646" actId="47"/>
        <pc:sldMkLst>
          <pc:docMk/>
          <pc:sldMk cId="32955924" sldId="294"/>
        </pc:sldMkLst>
      </pc:sldChg>
      <pc:sldChg chg="modSp del mod modTransition modClrScheme chgLayout">
        <pc:chgData name="Matiyash, Vitaliy" userId="27197173-fe0d-43c9-bceb-616230194631" providerId="ADAL" clId="{D6E37799-9F79-42C9-B3A8-4E7A6F40312C}" dt="2023-12-27T15:12:17.741" v="1646" actId="47"/>
        <pc:sldMkLst>
          <pc:docMk/>
          <pc:sldMk cId="2519727083" sldId="295"/>
        </pc:sldMkLst>
        <pc:spChg chg="mod ord">
          <ac:chgData name="Matiyash, Vitaliy" userId="27197173-fe0d-43c9-bceb-616230194631" providerId="ADAL" clId="{D6E37799-9F79-42C9-B3A8-4E7A6F40312C}" dt="2023-12-18T19:43:51.856" v="515" actId="700"/>
          <ac:spMkLst>
            <pc:docMk/>
            <pc:sldMk cId="2519727083" sldId="295"/>
            <ac:spMk id="8" creationId="{721E73BA-53B9-C0C1-476A-00736A64AB79}"/>
          </ac:spMkLst>
        </pc:spChg>
        <pc:spChg chg="mod ord">
          <ac:chgData name="Matiyash, Vitaliy" userId="27197173-fe0d-43c9-bceb-616230194631" providerId="ADAL" clId="{D6E37799-9F79-42C9-B3A8-4E7A6F40312C}" dt="2023-12-18T19:43:51.856" v="515" actId="700"/>
          <ac:spMkLst>
            <pc:docMk/>
            <pc:sldMk cId="2519727083" sldId="295"/>
            <ac:spMk id="9" creationId="{FA96FE97-5E27-FC36-5E3A-511A31E6C789}"/>
          </ac:spMkLst>
        </pc:spChg>
        <pc:spChg chg="mod ord">
          <ac:chgData name="Matiyash, Vitaliy" userId="27197173-fe0d-43c9-bceb-616230194631" providerId="ADAL" clId="{D6E37799-9F79-42C9-B3A8-4E7A6F40312C}" dt="2023-12-18T19:43:51.856" v="515" actId="700"/>
          <ac:spMkLst>
            <pc:docMk/>
            <pc:sldMk cId="2519727083" sldId="295"/>
            <ac:spMk id="10" creationId="{4CE5DE1C-24E7-3841-9376-89E91B4A4762}"/>
          </ac:spMkLst>
        </pc:spChg>
        <pc:spChg chg="mod ord">
          <ac:chgData name="Matiyash, Vitaliy" userId="27197173-fe0d-43c9-bceb-616230194631" providerId="ADAL" clId="{D6E37799-9F79-42C9-B3A8-4E7A6F40312C}" dt="2023-12-18T19:43:51.856" v="515" actId="700"/>
          <ac:spMkLst>
            <pc:docMk/>
            <pc:sldMk cId="2519727083" sldId="295"/>
            <ac:spMk id="11" creationId="{DC774673-50D8-2D6F-C339-6E4B0A126B06}"/>
          </ac:spMkLst>
        </pc:spChg>
        <pc:spChg chg="mod ord">
          <ac:chgData name="Matiyash, Vitaliy" userId="27197173-fe0d-43c9-bceb-616230194631" providerId="ADAL" clId="{D6E37799-9F79-42C9-B3A8-4E7A6F40312C}" dt="2023-12-18T19:43:51.856" v="515" actId="700"/>
          <ac:spMkLst>
            <pc:docMk/>
            <pc:sldMk cId="2519727083" sldId="295"/>
            <ac:spMk id="12" creationId="{D3E02E0C-26E8-8160-D35F-2398015C051B}"/>
          </ac:spMkLst>
        </pc:spChg>
        <pc:spChg chg="mod ord">
          <ac:chgData name="Matiyash, Vitaliy" userId="27197173-fe0d-43c9-bceb-616230194631" providerId="ADAL" clId="{D6E37799-9F79-42C9-B3A8-4E7A6F40312C}" dt="2023-12-18T19:43:51.856" v="515" actId="700"/>
          <ac:spMkLst>
            <pc:docMk/>
            <pc:sldMk cId="2519727083" sldId="295"/>
            <ac:spMk id="13" creationId="{DEB5763E-8BC0-F6C3-3814-6649A828C000}"/>
          </ac:spMkLst>
        </pc:spChg>
        <pc:spChg chg="mod ord">
          <ac:chgData name="Matiyash, Vitaliy" userId="27197173-fe0d-43c9-bceb-616230194631" providerId="ADAL" clId="{D6E37799-9F79-42C9-B3A8-4E7A6F40312C}" dt="2023-12-18T19:43:51.856" v="515" actId="700"/>
          <ac:spMkLst>
            <pc:docMk/>
            <pc:sldMk cId="2519727083" sldId="295"/>
            <ac:spMk id="14" creationId="{C78180D0-1AB6-8416-0EB1-10648E1A6050}"/>
          </ac:spMkLst>
        </pc:spChg>
        <pc:picChg chg="mod ord">
          <ac:chgData name="Matiyash, Vitaliy" userId="27197173-fe0d-43c9-bceb-616230194631" providerId="ADAL" clId="{D6E37799-9F79-42C9-B3A8-4E7A6F40312C}" dt="2023-12-18T19:43:51.856" v="515" actId="700"/>
          <ac:picMkLst>
            <pc:docMk/>
            <pc:sldMk cId="2519727083" sldId="295"/>
            <ac:picMk id="192" creationId="{03D5E3D1-D423-EF5A-EE43-00CF1BD7FF63}"/>
          </ac:picMkLst>
        </pc:picChg>
        <pc:picChg chg="mod ord">
          <ac:chgData name="Matiyash, Vitaliy" userId="27197173-fe0d-43c9-bceb-616230194631" providerId="ADAL" clId="{D6E37799-9F79-42C9-B3A8-4E7A6F40312C}" dt="2023-12-18T19:43:51.856" v="515" actId="700"/>
          <ac:picMkLst>
            <pc:docMk/>
            <pc:sldMk cId="2519727083" sldId="295"/>
            <ac:picMk id="194" creationId="{FAB9DE8A-4935-A3E0-0122-F76CDEAC29D1}"/>
          </ac:picMkLst>
        </pc:picChg>
        <pc:picChg chg="mod ord">
          <ac:chgData name="Matiyash, Vitaliy" userId="27197173-fe0d-43c9-bceb-616230194631" providerId="ADAL" clId="{D6E37799-9F79-42C9-B3A8-4E7A6F40312C}" dt="2023-12-18T19:43:51.856" v="515" actId="700"/>
          <ac:picMkLst>
            <pc:docMk/>
            <pc:sldMk cId="2519727083" sldId="295"/>
            <ac:picMk id="196" creationId="{B21D7164-3991-2960-0F80-CB302359CD8D}"/>
          </ac:picMkLst>
        </pc:picChg>
      </pc:sldChg>
      <pc:sldChg chg="del modTransition">
        <pc:chgData name="Matiyash, Vitaliy" userId="27197173-fe0d-43c9-bceb-616230194631" providerId="ADAL" clId="{D6E37799-9F79-42C9-B3A8-4E7A6F40312C}" dt="2023-12-27T15:12:17.741" v="1646" actId="47"/>
        <pc:sldMkLst>
          <pc:docMk/>
          <pc:sldMk cId="2997378153" sldId="296"/>
        </pc:sldMkLst>
      </pc:sldChg>
      <pc:sldChg chg="addSp delSp modSp add del mod modTransition">
        <pc:chgData name="Matiyash, Vitaliy" userId="27197173-fe0d-43c9-bceb-616230194631" providerId="ADAL" clId="{D6E37799-9F79-42C9-B3A8-4E7A6F40312C}" dt="2023-12-18T16:44:41.453" v="329" actId="47"/>
        <pc:sldMkLst>
          <pc:docMk/>
          <pc:sldMk cId="191177919" sldId="297"/>
        </pc:sldMkLst>
        <pc:spChg chg="add del mod">
          <ac:chgData name="Matiyash, Vitaliy" userId="27197173-fe0d-43c9-bceb-616230194631" providerId="ADAL" clId="{D6E37799-9F79-42C9-B3A8-4E7A6F40312C}" dt="2023-12-18T16:31:38.831" v="136" actId="478"/>
          <ac:spMkLst>
            <pc:docMk/>
            <pc:sldMk cId="191177919" sldId="297"/>
            <ac:spMk id="4" creationId="{53765598-198C-D602-BF86-8FD8AEFC0E4B}"/>
          </ac:spMkLst>
        </pc:spChg>
        <pc:spChg chg="add del mod">
          <ac:chgData name="Matiyash, Vitaliy" userId="27197173-fe0d-43c9-bceb-616230194631" providerId="ADAL" clId="{D6E37799-9F79-42C9-B3A8-4E7A6F40312C}" dt="2023-12-18T16:37:13.294" v="219" actId="478"/>
          <ac:spMkLst>
            <pc:docMk/>
            <pc:sldMk cId="191177919" sldId="297"/>
            <ac:spMk id="10" creationId="{30BECE3B-EFE1-855B-1A73-55182E74A935}"/>
          </ac:spMkLst>
        </pc:spChg>
        <pc:spChg chg="add mod ord">
          <ac:chgData name="Matiyash, Vitaliy" userId="27197173-fe0d-43c9-bceb-616230194631" providerId="ADAL" clId="{D6E37799-9F79-42C9-B3A8-4E7A6F40312C}" dt="2023-12-18T16:44:27.101" v="326" actId="167"/>
          <ac:spMkLst>
            <pc:docMk/>
            <pc:sldMk cId="191177919" sldId="297"/>
            <ac:spMk id="11" creationId="{1C237DF5-5FCA-D080-F228-66637E6D6FE4}"/>
          </ac:spMkLst>
        </pc:spChg>
        <pc:spChg chg="add mod">
          <ac:chgData name="Matiyash, Vitaliy" userId="27197173-fe0d-43c9-bceb-616230194631" providerId="ADAL" clId="{D6E37799-9F79-42C9-B3A8-4E7A6F40312C}" dt="2023-12-18T16:39:28.583" v="255"/>
          <ac:spMkLst>
            <pc:docMk/>
            <pc:sldMk cId="191177919" sldId="297"/>
            <ac:spMk id="14" creationId="{6BD38CE3-9B1D-A223-E258-B89108B316D5}"/>
          </ac:spMkLst>
        </pc:spChg>
        <pc:picChg chg="add del mod">
          <ac:chgData name="Matiyash, Vitaliy" userId="27197173-fe0d-43c9-bceb-616230194631" providerId="ADAL" clId="{D6E37799-9F79-42C9-B3A8-4E7A6F40312C}" dt="2023-12-18T16:30:22.182" v="79"/>
          <ac:picMkLst>
            <pc:docMk/>
            <pc:sldMk cId="191177919" sldId="297"/>
            <ac:picMk id="2" creationId="{652F2887-72EE-FA54-872E-88096E58BDF8}"/>
          </ac:picMkLst>
        </pc:picChg>
        <pc:picChg chg="del mod modCrop">
          <ac:chgData name="Matiyash, Vitaliy" userId="27197173-fe0d-43c9-bceb-616230194631" providerId="ADAL" clId="{D6E37799-9F79-42C9-B3A8-4E7A6F40312C}" dt="2023-12-18T16:31:33.384" v="135" actId="478"/>
          <ac:picMkLst>
            <pc:docMk/>
            <pc:sldMk cId="191177919" sldId="297"/>
            <ac:picMk id="5" creationId="{B2644B8B-B5DA-153C-5DB8-D93EAF45179E}"/>
          </ac:picMkLst>
        </pc:picChg>
        <pc:picChg chg="add mod">
          <ac:chgData name="Matiyash, Vitaliy" userId="27197173-fe0d-43c9-bceb-616230194631" providerId="ADAL" clId="{D6E37799-9F79-42C9-B3A8-4E7A6F40312C}" dt="2023-12-18T16:44:33.672" v="327" actId="14100"/>
          <ac:picMkLst>
            <pc:docMk/>
            <pc:sldMk cId="191177919" sldId="297"/>
            <ac:picMk id="8" creationId="{CE7BED58-E37C-FE50-4F67-3EC3D7B362A9}"/>
          </ac:picMkLst>
        </pc:picChg>
      </pc:sldChg>
      <pc:sldChg chg="add del">
        <pc:chgData name="Matiyash, Vitaliy" userId="27197173-fe0d-43c9-bceb-616230194631" providerId="ADAL" clId="{D6E37799-9F79-42C9-B3A8-4E7A6F40312C}" dt="2023-12-18T16:48:42.991" v="332" actId="47"/>
        <pc:sldMkLst>
          <pc:docMk/>
          <pc:sldMk cId="856692484" sldId="297"/>
        </pc:sldMkLst>
      </pc:sldChg>
      <pc:sldChg chg="addSp delSp modSp add mod modTransition">
        <pc:chgData name="Matiyash, Vitaliy" userId="27197173-fe0d-43c9-bceb-616230194631" providerId="ADAL" clId="{D6E37799-9F79-42C9-B3A8-4E7A6F40312C}" dt="2023-12-19T15:22:19.837" v="913"/>
        <pc:sldMkLst>
          <pc:docMk/>
          <pc:sldMk cId="1202212015" sldId="297"/>
        </pc:sldMkLst>
        <pc:spChg chg="add mod">
          <ac:chgData name="Matiyash, Vitaliy" userId="27197173-fe0d-43c9-bceb-616230194631" providerId="ADAL" clId="{D6E37799-9F79-42C9-B3A8-4E7A6F40312C}" dt="2023-12-18T16:54:50.423" v="512" actId="207"/>
          <ac:spMkLst>
            <pc:docMk/>
            <pc:sldMk cId="1202212015" sldId="297"/>
            <ac:spMk id="3" creationId="{B70B986E-EC58-1ACC-E6F3-711DC56CAB37}"/>
          </ac:spMkLst>
        </pc:spChg>
        <pc:picChg chg="add del mod">
          <ac:chgData name="Matiyash, Vitaliy" userId="27197173-fe0d-43c9-bceb-616230194631" providerId="ADAL" clId="{D6E37799-9F79-42C9-B3A8-4E7A6F40312C}" dt="2023-12-18T16:50:30.016" v="359" actId="478"/>
          <ac:picMkLst>
            <pc:docMk/>
            <pc:sldMk cId="1202212015" sldId="297"/>
            <ac:picMk id="2" creationId="{74FAF1B4-9BCE-050A-6295-6C8140E90FC9}"/>
          </ac:picMkLst>
        </pc:picChg>
      </pc:sldChg>
      <pc:sldChg chg="modSp add del mod modTransition setBg">
        <pc:chgData name="Matiyash, Vitaliy" userId="27197173-fe0d-43c9-bceb-616230194631" providerId="ADAL" clId="{D6E37799-9F79-42C9-B3A8-4E7A6F40312C}" dt="2023-12-18T16:44:40.523" v="328" actId="47"/>
        <pc:sldMkLst>
          <pc:docMk/>
          <pc:sldMk cId="484532540" sldId="298"/>
        </pc:sldMkLst>
        <pc:spChg chg="mod">
          <ac:chgData name="Matiyash, Vitaliy" userId="27197173-fe0d-43c9-bceb-616230194631" providerId="ADAL" clId="{D6E37799-9F79-42C9-B3A8-4E7A6F40312C}" dt="2023-12-18T16:43:57.877" v="325" actId="207"/>
          <ac:spMkLst>
            <pc:docMk/>
            <pc:sldMk cId="484532540" sldId="298"/>
            <ac:spMk id="11" creationId="{1C237DF5-5FCA-D080-F228-66637E6D6FE4}"/>
          </ac:spMkLst>
        </pc:spChg>
      </pc:sldChg>
      <pc:sldChg chg="add del">
        <pc:chgData name="Matiyash, Vitaliy" userId="27197173-fe0d-43c9-bceb-616230194631" providerId="ADAL" clId="{D6E37799-9F79-42C9-B3A8-4E7A6F40312C}" dt="2023-12-18T16:48:43.785" v="333" actId="47"/>
        <pc:sldMkLst>
          <pc:docMk/>
          <pc:sldMk cId="484780084" sldId="298"/>
        </pc:sldMkLst>
      </pc:sldChg>
      <pc:sldChg chg="modSp add mod modTransition">
        <pc:chgData name="Matiyash, Vitaliy" userId="27197173-fe0d-43c9-bceb-616230194631" providerId="ADAL" clId="{D6E37799-9F79-42C9-B3A8-4E7A6F40312C}" dt="2023-12-19T15:22:19.837" v="913"/>
        <pc:sldMkLst>
          <pc:docMk/>
          <pc:sldMk cId="1330755454" sldId="298"/>
        </pc:sldMkLst>
        <pc:spChg chg="mod">
          <ac:chgData name="Matiyash, Vitaliy" userId="27197173-fe0d-43c9-bceb-616230194631" providerId="ADAL" clId="{D6E37799-9F79-42C9-B3A8-4E7A6F40312C}" dt="2023-12-18T16:55:12.086" v="513" actId="207"/>
          <ac:spMkLst>
            <pc:docMk/>
            <pc:sldMk cId="1330755454" sldId="298"/>
            <ac:spMk id="3" creationId="{B70B986E-EC58-1ACC-E6F3-711DC56CAB37}"/>
          </ac:spMkLst>
        </pc:spChg>
      </pc:sldChg>
      <pc:sldChg chg="add del">
        <pc:chgData name="Matiyash, Vitaliy" userId="27197173-fe0d-43c9-bceb-616230194631" providerId="ADAL" clId="{D6E37799-9F79-42C9-B3A8-4E7A6F40312C}" dt="2023-12-18T16:51:26.219" v="373" actId="47"/>
        <pc:sldMkLst>
          <pc:docMk/>
          <pc:sldMk cId="1798214033" sldId="298"/>
        </pc:sldMkLst>
      </pc:sldChg>
      <pc:sldChg chg="add del">
        <pc:chgData name="Matiyash, Vitaliy" userId="27197173-fe0d-43c9-bceb-616230194631" providerId="ADAL" clId="{D6E37799-9F79-42C9-B3A8-4E7A6F40312C}" dt="2023-12-18T21:13:35.147" v="883" actId="47"/>
        <pc:sldMkLst>
          <pc:docMk/>
          <pc:sldMk cId="1119270761" sldId="299"/>
        </pc:sldMkLst>
      </pc:sldChg>
      <pc:sldChg chg="add del">
        <pc:chgData name="Matiyash, Vitaliy" userId="27197173-fe0d-43c9-bceb-616230194631" providerId="ADAL" clId="{D6E37799-9F79-42C9-B3A8-4E7A6F40312C}" dt="2023-12-18T21:13:03.544" v="879" actId="47"/>
        <pc:sldMkLst>
          <pc:docMk/>
          <pc:sldMk cId="2755578300" sldId="300"/>
        </pc:sldMkLst>
      </pc:sldChg>
      <pc:sldChg chg="addSp delSp modSp add mod modTransition modClrScheme chgLayout modNotesTx">
        <pc:chgData name="Matiyash, Vitaliy" userId="27197173-fe0d-43c9-bceb-616230194631" providerId="ADAL" clId="{D6E37799-9F79-42C9-B3A8-4E7A6F40312C}" dt="2023-12-20T18:47:21.873" v="986"/>
        <pc:sldMkLst>
          <pc:docMk/>
          <pc:sldMk cId="2248810125" sldId="301"/>
        </pc:sldMkLst>
        <pc:spChg chg="add del mod">
          <ac:chgData name="Matiyash, Vitaliy" userId="27197173-fe0d-43c9-bceb-616230194631" providerId="ADAL" clId="{D6E37799-9F79-42C9-B3A8-4E7A6F40312C}" dt="2023-12-19T15:29:41.902" v="935" actId="478"/>
          <ac:spMkLst>
            <pc:docMk/>
            <pc:sldMk cId="2248810125" sldId="301"/>
            <ac:spMk id="2" creationId="{617F41F8-EB02-2D48-B019-23FC56298BA4}"/>
          </ac:spMkLst>
        </pc:spChg>
        <pc:spChg chg="mod ord">
          <ac:chgData name="Matiyash, Vitaliy" userId="27197173-fe0d-43c9-bceb-616230194631" providerId="ADAL" clId="{D6E37799-9F79-42C9-B3A8-4E7A6F40312C}" dt="2023-12-20T18:46:35.134" v="985" actId="14100"/>
          <ac:spMkLst>
            <pc:docMk/>
            <pc:sldMk cId="2248810125" sldId="301"/>
            <ac:spMk id="5" creationId="{81D18537-D028-9E9C-FB87-93F24955DFC7}"/>
          </ac:spMkLst>
        </pc:spChg>
        <pc:spChg chg="mod">
          <ac:chgData name="Matiyash, Vitaliy" userId="27197173-fe0d-43c9-bceb-616230194631" providerId="ADAL" clId="{D6E37799-9F79-42C9-B3A8-4E7A6F40312C}" dt="2023-12-19T15:28:09.168" v="932"/>
          <ac:spMkLst>
            <pc:docMk/>
            <pc:sldMk cId="2248810125" sldId="301"/>
            <ac:spMk id="6" creationId="{085A9D59-9CF8-1137-A3D1-82B9E5F79853}"/>
          </ac:spMkLst>
        </pc:spChg>
        <pc:spChg chg="mod">
          <ac:chgData name="Matiyash, Vitaliy" userId="27197173-fe0d-43c9-bceb-616230194631" providerId="ADAL" clId="{D6E37799-9F79-42C9-B3A8-4E7A6F40312C}" dt="2023-12-19T15:28:09.168" v="932"/>
          <ac:spMkLst>
            <pc:docMk/>
            <pc:sldMk cId="2248810125" sldId="301"/>
            <ac:spMk id="7" creationId="{BF55E075-1646-F064-E9BB-6632ED3B4A6E}"/>
          </ac:spMkLst>
        </pc:spChg>
        <pc:spChg chg="mod">
          <ac:chgData name="Matiyash, Vitaliy" userId="27197173-fe0d-43c9-bceb-616230194631" providerId="ADAL" clId="{D6E37799-9F79-42C9-B3A8-4E7A6F40312C}" dt="2023-12-19T15:28:09.168" v="932"/>
          <ac:spMkLst>
            <pc:docMk/>
            <pc:sldMk cId="2248810125" sldId="301"/>
            <ac:spMk id="8" creationId="{C064C88A-3AEC-9DE7-8095-F7669A5B1959}"/>
          </ac:spMkLst>
        </pc:spChg>
        <pc:spChg chg="add del mod">
          <ac:chgData name="Matiyash, Vitaliy" userId="27197173-fe0d-43c9-bceb-616230194631" providerId="ADAL" clId="{D6E37799-9F79-42C9-B3A8-4E7A6F40312C}" dt="2023-12-20T18:43:56.495" v="947" actId="478"/>
          <ac:spMkLst>
            <pc:docMk/>
            <pc:sldMk cId="2248810125" sldId="301"/>
            <ac:spMk id="9" creationId="{52BC053A-FF51-778C-BC16-F58BB32A6D7D}"/>
          </ac:spMkLst>
        </pc:spChg>
        <pc:spChg chg="add del">
          <ac:chgData name="Matiyash, Vitaliy" userId="27197173-fe0d-43c9-bceb-616230194631" providerId="ADAL" clId="{D6E37799-9F79-42C9-B3A8-4E7A6F40312C}" dt="2023-12-20T18:44:01.148" v="949" actId="22"/>
          <ac:spMkLst>
            <pc:docMk/>
            <pc:sldMk cId="2248810125" sldId="301"/>
            <ac:spMk id="11" creationId="{CFEE68FA-0CF7-BDAF-22D0-21CDE5976D12}"/>
          </ac:spMkLst>
        </pc:spChg>
        <pc:spChg chg="add del mod ord">
          <ac:chgData name="Matiyash, Vitaliy" userId="27197173-fe0d-43c9-bceb-616230194631" providerId="ADAL" clId="{D6E37799-9F79-42C9-B3A8-4E7A6F40312C}" dt="2023-12-20T18:44:23.950" v="953" actId="700"/>
          <ac:spMkLst>
            <pc:docMk/>
            <pc:sldMk cId="2248810125" sldId="301"/>
            <ac:spMk id="12" creationId="{EA700C6A-8823-7E2C-7EED-0B2AF14DACA4}"/>
          </ac:spMkLst>
        </pc:spChg>
        <pc:spChg chg="add del">
          <ac:chgData name="Matiyash, Vitaliy" userId="27197173-fe0d-43c9-bceb-616230194631" providerId="ADAL" clId="{D6E37799-9F79-42C9-B3A8-4E7A6F40312C}" dt="2023-12-20T18:44:19.088" v="952" actId="22"/>
          <ac:spMkLst>
            <pc:docMk/>
            <pc:sldMk cId="2248810125" sldId="301"/>
            <ac:spMk id="14" creationId="{A354D330-BA65-8825-3882-1A345E641585}"/>
          </ac:spMkLst>
        </pc:spChg>
        <pc:spChg chg="add del mod ord">
          <ac:chgData name="Matiyash, Vitaliy" userId="27197173-fe0d-43c9-bceb-616230194631" providerId="ADAL" clId="{D6E37799-9F79-42C9-B3A8-4E7A6F40312C}" dt="2023-12-20T18:44:46.495" v="955" actId="478"/>
          <ac:spMkLst>
            <pc:docMk/>
            <pc:sldMk cId="2248810125" sldId="301"/>
            <ac:spMk id="15" creationId="{497C8E96-2E92-06B5-AADB-B5C2E7E48EFF}"/>
          </ac:spMkLst>
        </pc:spChg>
        <pc:spChg chg="mod ord">
          <ac:chgData name="Matiyash, Vitaliy" userId="27197173-fe0d-43c9-bceb-616230194631" providerId="ADAL" clId="{D6E37799-9F79-42C9-B3A8-4E7A6F40312C}" dt="2023-12-20T18:44:35.314" v="954" actId="700"/>
          <ac:spMkLst>
            <pc:docMk/>
            <pc:sldMk cId="2248810125" sldId="301"/>
            <ac:spMk id="18" creationId="{59AC624B-4FD9-E308-F182-08902D49A82B}"/>
          </ac:spMkLst>
        </pc:spChg>
        <pc:spChg chg="add del mod">
          <ac:chgData name="Matiyash, Vitaliy" userId="27197173-fe0d-43c9-bceb-616230194631" providerId="ADAL" clId="{D6E37799-9F79-42C9-B3A8-4E7A6F40312C}" dt="2023-12-20T18:45:21.457" v="969"/>
          <ac:spMkLst>
            <pc:docMk/>
            <pc:sldMk cId="2248810125" sldId="301"/>
            <ac:spMk id="21" creationId="{5F80F7BB-7FA8-F405-7CDE-D32EC689B6E6}"/>
          </ac:spMkLst>
        </pc:spChg>
        <pc:spChg chg="add mod">
          <ac:chgData name="Matiyash, Vitaliy" userId="27197173-fe0d-43c9-bceb-616230194631" providerId="ADAL" clId="{D6E37799-9F79-42C9-B3A8-4E7A6F40312C}" dt="2023-12-20T18:46:12.856" v="982" actId="14100"/>
          <ac:spMkLst>
            <pc:docMk/>
            <pc:sldMk cId="2248810125" sldId="301"/>
            <ac:spMk id="23" creationId="{6C7788C0-45E0-CEA2-61ED-828D3F4711DD}"/>
          </ac:spMkLst>
        </pc:spChg>
        <pc:spChg chg="mod">
          <ac:chgData name="Matiyash, Vitaliy" userId="27197173-fe0d-43c9-bceb-616230194631" providerId="ADAL" clId="{D6E37799-9F79-42C9-B3A8-4E7A6F40312C}" dt="2023-12-19T15:26:11.844" v="922" actId="164"/>
          <ac:spMkLst>
            <pc:docMk/>
            <pc:sldMk cId="2248810125" sldId="301"/>
            <ac:spMk id="81" creationId="{93FDAF6A-99E3-832C-CDDC-F2B9030B178E}"/>
          </ac:spMkLst>
        </pc:spChg>
        <pc:spChg chg="del">
          <ac:chgData name="Matiyash, Vitaliy" userId="27197173-fe0d-43c9-bceb-616230194631" providerId="ADAL" clId="{D6E37799-9F79-42C9-B3A8-4E7A6F40312C}" dt="2023-12-18T21:13:00.947" v="878" actId="478"/>
          <ac:spMkLst>
            <pc:docMk/>
            <pc:sldMk cId="2248810125" sldId="301"/>
            <ac:spMk id="83" creationId="{7ACC9432-BF50-A912-55B2-D9527760C664}"/>
          </ac:spMkLst>
        </pc:spChg>
        <pc:spChg chg="mod">
          <ac:chgData name="Matiyash, Vitaliy" userId="27197173-fe0d-43c9-bceb-616230194631" providerId="ADAL" clId="{D6E37799-9F79-42C9-B3A8-4E7A6F40312C}" dt="2023-12-19T15:26:11.844" v="922" actId="164"/>
          <ac:spMkLst>
            <pc:docMk/>
            <pc:sldMk cId="2248810125" sldId="301"/>
            <ac:spMk id="84" creationId="{5E132984-4788-B2E0-F3F2-C73E45BC4542}"/>
          </ac:spMkLst>
        </pc:spChg>
        <pc:spChg chg="mod">
          <ac:chgData name="Matiyash, Vitaliy" userId="27197173-fe0d-43c9-bceb-616230194631" providerId="ADAL" clId="{D6E37799-9F79-42C9-B3A8-4E7A6F40312C}" dt="2023-12-19T15:26:11.844" v="922" actId="164"/>
          <ac:spMkLst>
            <pc:docMk/>
            <pc:sldMk cId="2248810125" sldId="301"/>
            <ac:spMk id="85" creationId="{37B4C8F6-C4DC-0D4B-BDF0-4834777353A5}"/>
          </ac:spMkLst>
        </pc:spChg>
        <pc:grpChg chg="add del mod">
          <ac:chgData name="Matiyash, Vitaliy" userId="27197173-fe0d-43c9-bceb-616230194631" providerId="ADAL" clId="{D6E37799-9F79-42C9-B3A8-4E7A6F40312C}" dt="2023-12-20T18:42:10.646" v="944" actId="478"/>
          <ac:grpSpMkLst>
            <pc:docMk/>
            <pc:sldMk cId="2248810125" sldId="301"/>
            <ac:grpSpMk id="3" creationId="{CAEB6DF5-95F2-B93E-B321-ADA9E2E6B734}"/>
          </ac:grpSpMkLst>
        </pc:grpChg>
        <pc:grpChg chg="add mod">
          <ac:chgData name="Matiyash, Vitaliy" userId="27197173-fe0d-43c9-bceb-616230194631" providerId="ADAL" clId="{D6E37799-9F79-42C9-B3A8-4E7A6F40312C}" dt="2023-12-19T15:28:09.168" v="932"/>
          <ac:grpSpMkLst>
            <pc:docMk/>
            <pc:sldMk cId="2248810125" sldId="301"/>
            <ac:grpSpMk id="4" creationId="{405B85D1-A3F8-087C-5E85-316BDBE3D072}"/>
          </ac:grpSpMkLst>
        </pc:grpChg>
      </pc:sldChg>
      <pc:sldChg chg="add del">
        <pc:chgData name="Matiyash, Vitaliy" userId="27197173-fe0d-43c9-bceb-616230194631" providerId="ADAL" clId="{D6E37799-9F79-42C9-B3A8-4E7A6F40312C}" dt="2023-12-19T15:27:35.633" v="928" actId="47"/>
        <pc:sldMkLst>
          <pc:docMk/>
          <pc:sldMk cId="1391816697" sldId="302"/>
        </pc:sldMkLst>
      </pc:sldChg>
      <pc:sldChg chg="modSp add del mod">
        <pc:chgData name="Matiyash, Vitaliy" userId="27197173-fe0d-43c9-bceb-616230194631" providerId="ADAL" clId="{D6E37799-9F79-42C9-B3A8-4E7A6F40312C}" dt="2023-12-19T15:31:59.078" v="941" actId="2890"/>
        <pc:sldMkLst>
          <pc:docMk/>
          <pc:sldMk cId="1686570058" sldId="302"/>
        </pc:sldMkLst>
        <pc:grpChg chg="mod">
          <ac:chgData name="Matiyash, Vitaliy" userId="27197173-fe0d-43c9-bceb-616230194631" providerId="ADAL" clId="{D6E37799-9F79-42C9-B3A8-4E7A6F40312C}" dt="2023-12-19T15:31:58.199" v="940" actId="1076"/>
          <ac:grpSpMkLst>
            <pc:docMk/>
            <pc:sldMk cId="1686570058" sldId="302"/>
            <ac:grpSpMk id="3" creationId="{CAEB6DF5-95F2-B93E-B321-ADA9E2E6B734}"/>
          </ac:grpSpMkLst>
        </pc:grpChg>
      </pc:sldChg>
      <pc:sldChg chg="modSp add del mod">
        <pc:chgData name="Matiyash, Vitaliy" userId="27197173-fe0d-43c9-bceb-616230194631" providerId="ADAL" clId="{D6E37799-9F79-42C9-B3A8-4E7A6F40312C}" dt="2023-12-19T15:32:00.086" v="942" actId="47"/>
        <pc:sldMkLst>
          <pc:docMk/>
          <pc:sldMk cId="2792950954" sldId="302"/>
        </pc:sldMkLst>
        <pc:grpChg chg="mod">
          <ac:chgData name="Matiyash, Vitaliy" userId="27197173-fe0d-43c9-bceb-616230194631" providerId="ADAL" clId="{D6E37799-9F79-42C9-B3A8-4E7A6F40312C}" dt="2023-12-19T15:28:33.179" v="934" actId="1076"/>
          <ac:grpSpMkLst>
            <pc:docMk/>
            <pc:sldMk cId="2792950954" sldId="302"/>
            <ac:grpSpMk id="3" creationId="{CAEB6DF5-95F2-B93E-B321-ADA9E2E6B734}"/>
          </ac:grpSpMkLst>
        </pc:grpChg>
      </pc:sldChg>
      <pc:sldChg chg="addSp modSp add del mod modTransition">
        <pc:chgData name="Matiyash, Vitaliy" userId="27197173-fe0d-43c9-bceb-616230194631" providerId="ADAL" clId="{D6E37799-9F79-42C9-B3A8-4E7A6F40312C}" dt="2023-12-19T15:25:43.087" v="918" actId="47"/>
        <pc:sldMkLst>
          <pc:docMk/>
          <pc:sldMk cId="3372678215" sldId="302"/>
        </pc:sldMkLst>
        <pc:spChg chg="mod">
          <ac:chgData name="Matiyash, Vitaliy" userId="27197173-fe0d-43c9-bceb-616230194631" providerId="ADAL" clId="{D6E37799-9F79-42C9-B3A8-4E7A6F40312C}" dt="2023-12-18T21:14:03.362" v="900" actId="20577"/>
          <ac:spMkLst>
            <pc:docMk/>
            <pc:sldMk cId="3372678215" sldId="302"/>
            <ac:spMk id="2" creationId="{617F41F8-EB02-2D48-B019-23FC56298BA4}"/>
          </ac:spMkLst>
        </pc:spChg>
        <pc:spChg chg="mod">
          <ac:chgData name="Matiyash, Vitaliy" userId="27197173-fe0d-43c9-bceb-616230194631" providerId="ADAL" clId="{D6E37799-9F79-42C9-B3A8-4E7A6F40312C}" dt="2023-12-18T21:13:52.978" v="885" actId="164"/>
          <ac:spMkLst>
            <pc:docMk/>
            <pc:sldMk cId="3372678215" sldId="302"/>
            <ac:spMk id="81" creationId="{93FDAF6A-99E3-832C-CDDC-F2B9030B178E}"/>
          </ac:spMkLst>
        </pc:spChg>
        <pc:spChg chg="mod">
          <ac:chgData name="Matiyash, Vitaliy" userId="27197173-fe0d-43c9-bceb-616230194631" providerId="ADAL" clId="{D6E37799-9F79-42C9-B3A8-4E7A6F40312C}" dt="2023-12-18T21:13:52.978" v="885" actId="164"/>
          <ac:spMkLst>
            <pc:docMk/>
            <pc:sldMk cId="3372678215" sldId="302"/>
            <ac:spMk id="84" creationId="{5E132984-4788-B2E0-F3F2-C73E45BC4542}"/>
          </ac:spMkLst>
        </pc:spChg>
        <pc:spChg chg="mod">
          <ac:chgData name="Matiyash, Vitaliy" userId="27197173-fe0d-43c9-bceb-616230194631" providerId="ADAL" clId="{D6E37799-9F79-42C9-B3A8-4E7A6F40312C}" dt="2023-12-18T21:13:52.978" v="885" actId="164"/>
          <ac:spMkLst>
            <pc:docMk/>
            <pc:sldMk cId="3372678215" sldId="302"/>
            <ac:spMk id="85" creationId="{37B4C8F6-C4DC-0D4B-BDF0-4834777353A5}"/>
          </ac:spMkLst>
        </pc:spChg>
        <pc:grpChg chg="add mod">
          <ac:chgData name="Matiyash, Vitaliy" userId="27197173-fe0d-43c9-bceb-616230194631" providerId="ADAL" clId="{D6E37799-9F79-42C9-B3A8-4E7A6F40312C}" dt="2023-12-18T21:13:56.959" v="886" actId="1076"/>
          <ac:grpSpMkLst>
            <pc:docMk/>
            <pc:sldMk cId="3372678215" sldId="302"/>
            <ac:grpSpMk id="3" creationId="{384197D8-6493-FEAB-5025-0F58D83E3218}"/>
          </ac:grpSpMkLst>
        </pc:grpChg>
      </pc:sldChg>
      <pc:sldChg chg="addSp delSp add mod">
        <pc:chgData name="Matiyash, Vitaliy" userId="27197173-fe0d-43c9-bceb-616230194631" providerId="ADAL" clId="{D6E37799-9F79-42C9-B3A8-4E7A6F40312C}" dt="2023-12-20T18:47:58.648" v="988" actId="478"/>
        <pc:sldMkLst>
          <pc:docMk/>
          <pc:sldMk cId="1577855011" sldId="303"/>
        </pc:sldMkLst>
        <pc:grpChg chg="add del">
          <ac:chgData name="Matiyash, Vitaliy" userId="27197173-fe0d-43c9-bceb-616230194631" providerId="ADAL" clId="{D6E37799-9F79-42C9-B3A8-4E7A6F40312C}" dt="2023-12-20T18:47:58.648" v="988" actId="478"/>
          <ac:grpSpMkLst>
            <pc:docMk/>
            <pc:sldMk cId="1577855011" sldId="303"/>
            <ac:grpSpMk id="3" creationId="{CAEB6DF5-95F2-B93E-B321-ADA9E2E6B734}"/>
          </ac:grpSpMkLst>
        </pc:grpChg>
      </pc:sldChg>
      <pc:sldChg chg="addSp delSp modSp add mod modAnim">
        <pc:chgData name="Matiyash, Vitaliy" userId="27197173-fe0d-43c9-bceb-616230194631" providerId="ADAL" clId="{D6E37799-9F79-42C9-B3A8-4E7A6F40312C}" dt="2023-12-20T20:24:35.122" v="1517"/>
        <pc:sldMkLst>
          <pc:docMk/>
          <pc:sldMk cId="3794011603" sldId="304"/>
        </pc:sldMkLst>
        <pc:spChg chg="del">
          <ac:chgData name="Matiyash, Vitaliy" userId="27197173-fe0d-43c9-bceb-616230194631" providerId="ADAL" clId="{D6E37799-9F79-42C9-B3A8-4E7A6F40312C}" dt="2023-12-20T18:54:28.506" v="1046" actId="478"/>
          <ac:spMkLst>
            <pc:docMk/>
            <pc:sldMk cId="3794011603" sldId="304"/>
            <ac:spMk id="5" creationId="{81D18537-D028-9E9C-FB87-93F24955DFC7}"/>
          </ac:spMkLst>
        </pc:spChg>
        <pc:spChg chg="add del mod">
          <ac:chgData name="Matiyash, Vitaliy" userId="27197173-fe0d-43c9-bceb-616230194631" providerId="ADAL" clId="{D6E37799-9F79-42C9-B3A8-4E7A6F40312C}" dt="2023-12-20T18:54:30.514" v="1047" actId="478"/>
          <ac:spMkLst>
            <pc:docMk/>
            <pc:sldMk cId="3794011603" sldId="304"/>
            <ac:spMk id="6" creationId="{4070A1CE-AB6E-72EB-A38A-20C5F28C0E21}"/>
          </ac:spMkLst>
        </pc:spChg>
        <pc:spChg chg="add mod">
          <ac:chgData name="Matiyash, Vitaliy" userId="27197173-fe0d-43c9-bceb-616230194631" providerId="ADAL" clId="{D6E37799-9F79-42C9-B3A8-4E7A6F40312C}" dt="2023-12-20T19:08:44.149" v="1119" actId="164"/>
          <ac:spMkLst>
            <pc:docMk/>
            <pc:sldMk cId="3794011603" sldId="304"/>
            <ac:spMk id="12" creationId="{3D7859D6-193E-A58C-E3F1-360F286365D9}"/>
          </ac:spMkLst>
        </pc:spChg>
        <pc:spChg chg="del mod ord">
          <ac:chgData name="Matiyash, Vitaliy" userId="27197173-fe0d-43c9-bceb-616230194631" providerId="ADAL" clId="{D6E37799-9F79-42C9-B3A8-4E7A6F40312C}" dt="2023-12-20T18:54:32.815" v="1048" actId="478"/>
          <ac:spMkLst>
            <pc:docMk/>
            <pc:sldMk cId="3794011603" sldId="304"/>
            <ac:spMk id="23" creationId="{6C7788C0-45E0-CEA2-61ED-828D3F4711DD}"/>
          </ac:spMkLst>
        </pc:spChg>
        <pc:grpChg chg="add mod">
          <ac:chgData name="Matiyash, Vitaliy" userId="27197173-fe0d-43c9-bceb-616230194631" providerId="ADAL" clId="{D6E37799-9F79-42C9-B3A8-4E7A6F40312C}" dt="2023-12-20T19:08:44.149" v="1119" actId="164"/>
          <ac:grpSpMkLst>
            <pc:docMk/>
            <pc:sldMk cId="3794011603" sldId="304"/>
            <ac:grpSpMk id="13" creationId="{308B6F05-9083-5F83-69CB-1B68078E00EB}"/>
          </ac:grpSpMkLst>
        </pc:grpChg>
        <pc:picChg chg="add del mod ord modCrop">
          <ac:chgData name="Matiyash, Vitaliy" userId="27197173-fe0d-43c9-bceb-616230194631" providerId="ADAL" clId="{D6E37799-9F79-42C9-B3A8-4E7A6F40312C}" dt="2023-12-20T18:54:08.683" v="1044" actId="478"/>
          <ac:picMkLst>
            <pc:docMk/>
            <pc:sldMk cId="3794011603" sldId="304"/>
            <ac:picMk id="3" creationId="{1F77AF7E-96DD-D4DC-C6D2-9E926A613D1D}"/>
          </ac:picMkLst>
        </pc:picChg>
        <pc:picChg chg="add del mod modCrop">
          <ac:chgData name="Matiyash, Vitaliy" userId="27197173-fe0d-43c9-bceb-616230194631" providerId="ADAL" clId="{D6E37799-9F79-42C9-B3A8-4E7A6F40312C}" dt="2023-12-20T18:56:53.711" v="1072" actId="478"/>
          <ac:picMkLst>
            <pc:docMk/>
            <pc:sldMk cId="3794011603" sldId="304"/>
            <ac:picMk id="8" creationId="{B00BCC69-4814-6698-A8DC-507FD701F02F}"/>
          </ac:picMkLst>
        </pc:picChg>
        <pc:picChg chg="add mod">
          <ac:chgData name="Matiyash, Vitaliy" userId="27197173-fe0d-43c9-bceb-616230194631" providerId="ADAL" clId="{D6E37799-9F79-42C9-B3A8-4E7A6F40312C}" dt="2023-12-20T18:57:03.300" v="1077" actId="962"/>
          <ac:picMkLst>
            <pc:docMk/>
            <pc:sldMk cId="3794011603" sldId="304"/>
            <ac:picMk id="10" creationId="{072181C7-FBC7-2B7C-BF39-D4F07D59BA5E}"/>
          </ac:picMkLst>
        </pc:picChg>
        <pc:picChg chg="add mod modCrop">
          <ac:chgData name="Matiyash, Vitaliy" userId="27197173-fe0d-43c9-bceb-616230194631" providerId="ADAL" clId="{D6E37799-9F79-42C9-B3A8-4E7A6F40312C}" dt="2023-12-20T19:08:44.149" v="1119" actId="164"/>
          <ac:picMkLst>
            <pc:docMk/>
            <pc:sldMk cId="3794011603" sldId="304"/>
            <ac:picMk id="11" creationId="{D8BB5060-F096-40C1-B149-72ED42DFE568}"/>
          </ac:picMkLst>
        </pc:picChg>
      </pc:sldChg>
      <pc:sldChg chg="add del">
        <pc:chgData name="Matiyash, Vitaliy" userId="27197173-fe0d-43c9-bceb-616230194631" providerId="ADAL" clId="{D6E37799-9F79-42C9-B3A8-4E7A6F40312C}" dt="2023-12-27T15:10:38.973" v="1641" actId="47"/>
        <pc:sldMkLst>
          <pc:docMk/>
          <pc:sldMk cId="2408361251" sldId="305"/>
        </pc:sldMkLst>
      </pc:sldChg>
      <pc:sldChg chg="addSp delSp modSp add del mod delAnim modNotesTx">
        <pc:chgData name="Matiyash, Vitaliy" userId="27197173-fe0d-43c9-bceb-616230194631" providerId="ADAL" clId="{D6E37799-9F79-42C9-B3A8-4E7A6F40312C}" dt="2023-12-20T19:27:23.678" v="1285" actId="47"/>
        <pc:sldMkLst>
          <pc:docMk/>
          <pc:sldMk cId="3670230223" sldId="306"/>
        </pc:sldMkLst>
        <pc:spChg chg="add mod">
          <ac:chgData name="Matiyash, Vitaliy" userId="27197173-fe0d-43c9-bceb-616230194631" providerId="ADAL" clId="{D6E37799-9F79-42C9-B3A8-4E7A6F40312C}" dt="2023-12-20T19:24:03.514" v="1241" actId="164"/>
          <ac:spMkLst>
            <pc:docMk/>
            <pc:sldMk cId="3670230223" sldId="306"/>
            <ac:spMk id="2" creationId="{5FDF9D62-277E-50D6-65CA-599FE9C5B7F4}"/>
          </ac:spMkLst>
        </pc:spChg>
        <pc:spChg chg="add del mod">
          <ac:chgData name="Matiyash, Vitaliy" userId="27197173-fe0d-43c9-bceb-616230194631" providerId="ADAL" clId="{D6E37799-9F79-42C9-B3A8-4E7A6F40312C}" dt="2023-12-20T19:17:16.648" v="1182" actId="767"/>
          <ac:spMkLst>
            <pc:docMk/>
            <pc:sldMk cId="3670230223" sldId="306"/>
            <ac:spMk id="3" creationId="{15EFEA06-DF99-96F9-8EEC-DEEFD735C934}"/>
          </ac:spMkLst>
        </pc:spChg>
        <pc:spChg chg="add mod">
          <ac:chgData name="Matiyash, Vitaliy" userId="27197173-fe0d-43c9-bceb-616230194631" providerId="ADAL" clId="{D6E37799-9F79-42C9-B3A8-4E7A6F40312C}" dt="2023-12-20T19:24:03.514" v="1241" actId="164"/>
          <ac:spMkLst>
            <pc:docMk/>
            <pc:sldMk cId="3670230223" sldId="306"/>
            <ac:spMk id="4" creationId="{A28E9A42-9BD8-2CCF-C94E-F6241775B258}"/>
          </ac:spMkLst>
        </pc:spChg>
        <pc:spChg chg="add mod">
          <ac:chgData name="Matiyash, Vitaliy" userId="27197173-fe0d-43c9-bceb-616230194631" providerId="ADAL" clId="{D6E37799-9F79-42C9-B3A8-4E7A6F40312C}" dt="2023-12-20T19:24:03.514" v="1241" actId="164"/>
          <ac:spMkLst>
            <pc:docMk/>
            <pc:sldMk cId="3670230223" sldId="306"/>
            <ac:spMk id="5" creationId="{50F06186-4D7F-D851-1D26-F776ADD4A33B}"/>
          </ac:spMkLst>
        </pc:spChg>
        <pc:spChg chg="mod">
          <ac:chgData name="Matiyash, Vitaliy" userId="27197173-fe0d-43c9-bceb-616230194631" providerId="ADAL" clId="{D6E37799-9F79-42C9-B3A8-4E7A6F40312C}" dt="2023-12-20T19:27:11.711" v="1283" actId="1076"/>
          <ac:spMkLst>
            <pc:docMk/>
            <pc:sldMk cId="3670230223" sldId="306"/>
            <ac:spMk id="8" creationId="{EEA836D9-35B9-DFCC-4E52-CAB53568F409}"/>
          </ac:spMkLst>
        </pc:spChg>
        <pc:spChg chg="mod">
          <ac:chgData name="Matiyash, Vitaliy" userId="27197173-fe0d-43c9-bceb-616230194631" providerId="ADAL" clId="{D6E37799-9F79-42C9-B3A8-4E7A6F40312C}" dt="2023-12-20T19:24:17.333" v="1242"/>
          <ac:spMkLst>
            <pc:docMk/>
            <pc:sldMk cId="3670230223" sldId="306"/>
            <ac:spMk id="9" creationId="{5AFD5219-0411-65F1-5E64-03125E41496B}"/>
          </ac:spMkLst>
        </pc:spChg>
        <pc:spChg chg="mod">
          <ac:chgData name="Matiyash, Vitaliy" userId="27197173-fe0d-43c9-bceb-616230194631" providerId="ADAL" clId="{D6E37799-9F79-42C9-B3A8-4E7A6F40312C}" dt="2023-12-20T19:24:17.333" v="1242"/>
          <ac:spMkLst>
            <pc:docMk/>
            <pc:sldMk cId="3670230223" sldId="306"/>
            <ac:spMk id="14" creationId="{A354B4CD-4A36-D72C-67B7-D352C3C7A5AD}"/>
          </ac:spMkLst>
        </pc:spChg>
        <pc:spChg chg="mod">
          <ac:chgData name="Matiyash, Vitaliy" userId="27197173-fe0d-43c9-bceb-616230194631" providerId="ADAL" clId="{D6E37799-9F79-42C9-B3A8-4E7A6F40312C}" dt="2023-12-20T19:24:25.439" v="1244"/>
          <ac:spMkLst>
            <pc:docMk/>
            <pc:sldMk cId="3670230223" sldId="306"/>
            <ac:spMk id="16" creationId="{E08A5B0A-7EEC-EC95-88B0-971E4EA90053}"/>
          </ac:spMkLst>
        </pc:spChg>
        <pc:spChg chg="mod">
          <ac:chgData name="Matiyash, Vitaliy" userId="27197173-fe0d-43c9-bceb-616230194631" providerId="ADAL" clId="{D6E37799-9F79-42C9-B3A8-4E7A6F40312C}" dt="2023-12-20T19:24:25.439" v="1244"/>
          <ac:spMkLst>
            <pc:docMk/>
            <pc:sldMk cId="3670230223" sldId="306"/>
            <ac:spMk id="17" creationId="{3368F61E-E08C-D263-1857-2B96C77EADA5}"/>
          </ac:spMkLst>
        </pc:spChg>
        <pc:spChg chg="mod">
          <ac:chgData name="Matiyash, Vitaliy" userId="27197173-fe0d-43c9-bceb-616230194631" providerId="ADAL" clId="{D6E37799-9F79-42C9-B3A8-4E7A6F40312C}" dt="2023-12-20T19:24:25.439" v="1244"/>
          <ac:spMkLst>
            <pc:docMk/>
            <pc:sldMk cId="3670230223" sldId="306"/>
            <ac:spMk id="19" creationId="{6E397763-2CFF-9B3D-8498-907B9FCE8CE2}"/>
          </ac:spMkLst>
        </pc:spChg>
        <pc:spChg chg="mod topLvl">
          <ac:chgData name="Matiyash, Vitaliy" userId="27197173-fe0d-43c9-bceb-616230194631" providerId="ADAL" clId="{D6E37799-9F79-42C9-B3A8-4E7A6F40312C}" dt="2023-12-20T19:25:36.347" v="1267" actId="1076"/>
          <ac:spMkLst>
            <pc:docMk/>
            <pc:sldMk cId="3670230223" sldId="306"/>
            <ac:spMk id="21" creationId="{A0CE2A4F-0EE4-4FAF-FACF-76A38748C3AE}"/>
          </ac:spMkLst>
        </pc:spChg>
        <pc:spChg chg="del mod topLvl">
          <ac:chgData name="Matiyash, Vitaliy" userId="27197173-fe0d-43c9-bceb-616230194631" providerId="ADAL" clId="{D6E37799-9F79-42C9-B3A8-4E7A6F40312C}" dt="2023-12-20T19:25:25.200" v="1263" actId="21"/>
          <ac:spMkLst>
            <pc:docMk/>
            <pc:sldMk cId="3670230223" sldId="306"/>
            <ac:spMk id="22" creationId="{420471BE-2A81-0219-DA52-712A5D007680}"/>
          </ac:spMkLst>
        </pc:spChg>
        <pc:spChg chg="del mod">
          <ac:chgData name="Matiyash, Vitaliy" userId="27197173-fe0d-43c9-bceb-616230194631" providerId="ADAL" clId="{D6E37799-9F79-42C9-B3A8-4E7A6F40312C}" dt="2023-12-20T19:24:50.274" v="1250" actId="478"/>
          <ac:spMkLst>
            <pc:docMk/>
            <pc:sldMk cId="3670230223" sldId="306"/>
            <ac:spMk id="23" creationId="{813E4AC2-3817-D2E3-1F21-3CA1CFF85BF5}"/>
          </ac:spMkLst>
        </pc:spChg>
        <pc:spChg chg="add mod">
          <ac:chgData name="Matiyash, Vitaliy" userId="27197173-fe0d-43c9-bceb-616230194631" providerId="ADAL" clId="{D6E37799-9F79-42C9-B3A8-4E7A6F40312C}" dt="2023-12-20T19:25:42.552" v="1268" actId="1076"/>
          <ac:spMkLst>
            <pc:docMk/>
            <pc:sldMk cId="3670230223" sldId="306"/>
            <ac:spMk id="24" creationId="{CB7E2A8E-2A6F-2083-EF39-0A3DB7EB9D66}"/>
          </ac:spMkLst>
        </pc:spChg>
        <pc:spChg chg="mod">
          <ac:chgData name="Matiyash, Vitaliy" userId="27197173-fe0d-43c9-bceb-616230194631" providerId="ADAL" clId="{D6E37799-9F79-42C9-B3A8-4E7A6F40312C}" dt="2023-12-20T19:26:27.207" v="1272"/>
          <ac:spMkLst>
            <pc:docMk/>
            <pc:sldMk cId="3670230223" sldId="306"/>
            <ac:spMk id="26" creationId="{EEF925E0-6646-2863-1DF8-7C80E368D25E}"/>
          </ac:spMkLst>
        </pc:spChg>
        <pc:spChg chg="mod">
          <ac:chgData name="Matiyash, Vitaliy" userId="27197173-fe0d-43c9-bceb-616230194631" providerId="ADAL" clId="{D6E37799-9F79-42C9-B3A8-4E7A6F40312C}" dt="2023-12-20T19:26:27.207" v="1272"/>
          <ac:spMkLst>
            <pc:docMk/>
            <pc:sldMk cId="3670230223" sldId="306"/>
            <ac:spMk id="27" creationId="{D6897808-1DE3-5363-54F6-8F635809B559}"/>
          </ac:spMkLst>
        </pc:spChg>
        <pc:spChg chg="mod">
          <ac:chgData name="Matiyash, Vitaliy" userId="27197173-fe0d-43c9-bceb-616230194631" providerId="ADAL" clId="{D6E37799-9F79-42C9-B3A8-4E7A6F40312C}" dt="2023-12-20T19:26:27.207" v="1272"/>
          <ac:spMkLst>
            <pc:docMk/>
            <pc:sldMk cId="3670230223" sldId="306"/>
            <ac:spMk id="28" creationId="{C68A96CD-56AC-AA72-4A8A-0A71DC66EBF8}"/>
          </ac:spMkLst>
        </pc:spChg>
        <pc:grpChg chg="add mod">
          <ac:chgData name="Matiyash, Vitaliy" userId="27197173-fe0d-43c9-bceb-616230194631" providerId="ADAL" clId="{D6E37799-9F79-42C9-B3A8-4E7A6F40312C}" dt="2023-12-20T19:26:59.972" v="1278" actId="1076"/>
          <ac:grpSpMkLst>
            <pc:docMk/>
            <pc:sldMk cId="3670230223" sldId="306"/>
            <ac:grpSpMk id="6" creationId="{79F278AA-54D1-993D-9B81-FFB8BDEC695F}"/>
          </ac:grpSpMkLst>
        </pc:grpChg>
        <pc:grpChg chg="add del mod">
          <ac:chgData name="Matiyash, Vitaliy" userId="27197173-fe0d-43c9-bceb-616230194631" providerId="ADAL" clId="{D6E37799-9F79-42C9-B3A8-4E7A6F40312C}" dt="2023-12-20T19:27:09.701" v="1281" actId="478"/>
          <ac:grpSpMkLst>
            <pc:docMk/>
            <pc:sldMk cId="3670230223" sldId="306"/>
            <ac:grpSpMk id="7" creationId="{8CBAE717-99F1-4699-77ED-76E6080DC91F}"/>
          </ac:grpSpMkLst>
        </pc:grpChg>
        <pc:grpChg chg="del">
          <ac:chgData name="Matiyash, Vitaliy" userId="27197173-fe0d-43c9-bceb-616230194631" providerId="ADAL" clId="{D6E37799-9F79-42C9-B3A8-4E7A6F40312C}" dt="2023-12-20T19:13:30.791" v="1143" actId="478"/>
          <ac:grpSpMkLst>
            <pc:docMk/>
            <pc:sldMk cId="3670230223" sldId="306"/>
            <ac:grpSpMk id="13" creationId="{308B6F05-9083-5F83-69CB-1B68078E00EB}"/>
          </ac:grpSpMkLst>
        </pc:grpChg>
        <pc:grpChg chg="add del mod">
          <ac:chgData name="Matiyash, Vitaliy" userId="27197173-fe0d-43c9-bceb-616230194631" providerId="ADAL" clId="{D6E37799-9F79-42C9-B3A8-4E7A6F40312C}" dt="2023-12-20T19:27:10.248" v="1282" actId="478"/>
          <ac:grpSpMkLst>
            <pc:docMk/>
            <pc:sldMk cId="3670230223" sldId="306"/>
            <ac:grpSpMk id="15" creationId="{3DE4FA87-DF2B-5354-9C48-FFC9D5AF6A8E}"/>
          </ac:grpSpMkLst>
        </pc:grpChg>
        <pc:grpChg chg="add del mod">
          <ac:chgData name="Matiyash, Vitaliy" userId="27197173-fe0d-43c9-bceb-616230194631" providerId="ADAL" clId="{D6E37799-9F79-42C9-B3A8-4E7A6F40312C}" dt="2023-12-20T19:25:25.200" v="1263" actId="21"/>
          <ac:grpSpMkLst>
            <pc:docMk/>
            <pc:sldMk cId="3670230223" sldId="306"/>
            <ac:grpSpMk id="20" creationId="{5246F1E4-73AE-473A-84FC-EAB1BC9298C9}"/>
          </ac:grpSpMkLst>
        </pc:grpChg>
        <pc:grpChg chg="add mod">
          <ac:chgData name="Matiyash, Vitaliy" userId="27197173-fe0d-43c9-bceb-616230194631" providerId="ADAL" clId="{D6E37799-9F79-42C9-B3A8-4E7A6F40312C}" dt="2023-12-20T19:26:27.207" v="1272"/>
          <ac:grpSpMkLst>
            <pc:docMk/>
            <pc:sldMk cId="3670230223" sldId="306"/>
            <ac:grpSpMk id="25" creationId="{08A67F1F-9C83-E759-0895-CA0557A726F3}"/>
          </ac:grpSpMkLst>
        </pc:grpChg>
      </pc:sldChg>
      <pc:sldChg chg="addSp delSp modSp add mod ord modTransition modNotesTx">
        <pc:chgData name="Matiyash, Vitaliy" userId="27197173-fe0d-43c9-bceb-616230194631" providerId="ADAL" clId="{D6E37799-9F79-42C9-B3A8-4E7A6F40312C}" dt="2023-12-27T15:15:04.779" v="1657" actId="6549"/>
        <pc:sldMkLst>
          <pc:docMk/>
          <pc:sldMk cId="3911014460" sldId="307"/>
        </pc:sldMkLst>
        <pc:spChg chg="mod">
          <ac:chgData name="Matiyash, Vitaliy" userId="27197173-fe0d-43c9-bceb-616230194631" providerId="ADAL" clId="{D6E37799-9F79-42C9-B3A8-4E7A6F40312C}" dt="2023-12-20T20:06:56.141" v="1438" actId="1076"/>
          <ac:spMkLst>
            <pc:docMk/>
            <pc:sldMk cId="3911014460" sldId="307"/>
            <ac:spMk id="2" creationId="{5FDF9D62-277E-50D6-65CA-599FE9C5B7F4}"/>
          </ac:spMkLst>
        </pc:spChg>
        <pc:spChg chg="mod">
          <ac:chgData name="Matiyash, Vitaliy" userId="27197173-fe0d-43c9-bceb-616230194631" providerId="ADAL" clId="{D6E37799-9F79-42C9-B3A8-4E7A6F40312C}" dt="2023-12-20T20:03:13.895" v="1365" actId="3064"/>
          <ac:spMkLst>
            <pc:docMk/>
            <pc:sldMk cId="3911014460" sldId="307"/>
            <ac:spMk id="4" creationId="{A28E9A42-9BD8-2CCF-C94E-F6241775B258}"/>
          </ac:spMkLst>
        </pc:spChg>
        <pc:spChg chg="mod">
          <ac:chgData name="Matiyash, Vitaliy" userId="27197173-fe0d-43c9-bceb-616230194631" providerId="ADAL" clId="{D6E37799-9F79-42C9-B3A8-4E7A6F40312C}" dt="2023-12-20T20:02:29.596" v="1358" actId="255"/>
          <ac:spMkLst>
            <pc:docMk/>
            <pc:sldMk cId="3911014460" sldId="307"/>
            <ac:spMk id="5" creationId="{50F06186-4D7F-D851-1D26-F776ADD4A33B}"/>
          </ac:spMkLst>
        </pc:spChg>
        <pc:spChg chg="del">
          <ac:chgData name="Matiyash, Vitaliy" userId="27197173-fe0d-43c9-bceb-616230194631" providerId="ADAL" clId="{D6E37799-9F79-42C9-B3A8-4E7A6F40312C}" dt="2023-12-20T19:30:38.183" v="1309" actId="478"/>
          <ac:spMkLst>
            <pc:docMk/>
            <pc:sldMk cId="3911014460" sldId="307"/>
            <ac:spMk id="8" creationId="{EEA836D9-35B9-DFCC-4E52-CAB53568F409}"/>
          </ac:spMkLst>
        </pc:spChg>
        <pc:spChg chg="del mod topLvl">
          <ac:chgData name="Matiyash, Vitaliy" userId="27197173-fe0d-43c9-bceb-616230194631" providerId="ADAL" clId="{D6E37799-9F79-42C9-B3A8-4E7A6F40312C}" dt="2023-12-20T19:30:58.897" v="1319" actId="21"/>
          <ac:spMkLst>
            <pc:docMk/>
            <pc:sldMk cId="3911014460" sldId="307"/>
            <ac:spMk id="9" creationId="{5AFD5219-0411-65F1-5E64-03125E41496B}"/>
          </ac:spMkLst>
        </pc:spChg>
        <pc:spChg chg="mod">
          <ac:chgData name="Matiyash, Vitaliy" userId="27197173-fe0d-43c9-bceb-616230194631" providerId="ADAL" clId="{D6E37799-9F79-42C9-B3A8-4E7A6F40312C}" dt="2023-12-20T19:58:09.847" v="1321"/>
          <ac:spMkLst>
            <pc:docMk/>
            <pc:sldMk cId="3911014460" sldId="307"/>
            <ac:spMk id="11" creationId="{5DFD5959-0471-30AE-4865-8299FB583C79}"/>
          </ac:spMkLst>
        </pc:spChg>
        <pc:spChg chg="mod">
          <ac:chgData name="Matiyash, Vitaliy" userId="27197173-fe0d-43c9-bceb-616230194631" providerId="ADAL" clId="{D6E37799-9F79-42C9-B3A8-4E7A6F40312C}" dt="2023-12-20T19:58:09.847" v="1321"/>
          <ac:spMkLst>
            <pc:docMk/>
            <pc:sldMk cId="3911014460" sldId="307"/>
            <ac:spMk id="12" creationId="{5AF0C0D6-C8CA-B534-F2CD-F9D7502F28E9}"/>
          </ac:spMkLst>
        </pc:spChg>
        <pc:spChg chg="mod">
          <ac:chgData name="Matiyash, Vitaliy" userId="27197173-fe0d-43c9-bceb-616230194631" providerId="ADAL" clId="{D6E37799-9F79-42C9-B3A8-4E7A6F40312C}" dt="2023-12-20T19:58:09.847" v="1321"/>
          <ac:spMkLst>
            <pc:docMk/>
            <pc:sldMk cId="3911014460" sldId="307"/>
            <ac:spMk id="13" creationId="{1743602E-8BC7-6182-8F6C-C77B3A22254C}"/>
          </ac:spMkLst>
        </pc:spChg>
        <pc:spChg chg="del mod topLvl">
          <ac:chgData name="Matiyash, Vitaliy" userId="27197173-fe0d-43c9-bceb-616230194631" providerId="ADAL" clId="{D6E37799-9F79-42C9-B3A8-4E7A6F40312C}" dt="2023-12-20T19:31:04.430" v="1320" actId="21"/>
          <ac:spMkLst>
            <pc:docMk/>
            <pc:sldMk cId="3911014460" sldId="307"/>
            <ac:spMk id="14" creationId="{A354B4CD-4A36-D72C-67B7-D352C3C7A5AD}"/>
          </ac:spMkLst>
        </pc:spChg>
        <pc:spChg chg="mod">
          <ac:chgData name="Matiyash, Vitaliy" userId="27197173-fe0d-43c9-bceb-616230194631" providerId="ADAL" clId="{D6E37799-9F79-42C9-B3A8-4E7A6F40312C}" dt="2023-12-20T19:30:27.025" v="1308" actId="6549"/>
          <ac:spMkLst>
            <pc:docMk/>
            <pc:sldMk cId="3911014460" sldId="307"/>
            <ac:spMk id="17" creationId="{3368F61E-E08C-D263-1857-2B96C77EADA5}"/>
          </ac:spMkLst>
        </pc:spChg>
        <pc:spChg chg="add del mod ord">
          <ac:chgData name="Matiyash, Vitaliy" userId="27197173-fe0d-43c9-bceb-616230194631" providerId="ADAL" clId="{D6E37799-9F79-42C9-B3A8-4E7A6F40312C}" dt="2023-12-20T20:19:02.618" v="1467" actId="164"/>
          <ac:spMkLst>
            <pc:docMk/>
            <pc:sldMk cId="3911014460" sldId="307"/>
            <ac:spMk id="21" creationId="{A0CE2A4F-0EE4-4FAF-FACF-76A38748C3AE}"/>
          </ac:spMkLst>
        </pc:spChg>
        <pc:spChg chg="mod">
          <ac:chgData name="Matiyash, Vitaliy" userId="27197173-fe0d-43c9-bceb-616230194631" providerId="ADAL" clId="{D6E37799-9F79-42C9-B3A8-4E7A6F40312C}" dt="2023-12-20T20:03:21.225" v="1367"/>
          <ac:spMkLst>
            <pc:docMk/>
            <pc:sldMk cId="3911014460" sldId="307"/>
            <ac:spMk id="22" creationId="{CAA2BC5F-656B-A489-AE93-435820487C23}"/>
          </ac:spMkLst>
        </pc:spChg>
        <pc:spChg chg="mod">
          <ac:chgData name="Matiyash, Vitaliy" userId="27197173-fe0d-43c9-bceb-616230194631" providerId="ADAL" clId="{D6E37799-9F79-42C9-B3A8-4E7A6F40312C}" dt="2023-12-20T20:03:21.225" v="1367"/>
          <ac:spMkLst>
            <pc:docMk/>
            <pc:sldMk cId="3911014460" sldId="307"/>
            <ac:spMk id="23" creationId="{F53B1432-46B2-6D9B-50E6-44030031EA2D}"/>
          </ac:spMkLst>
        </pc:spChg>
        <pc:spChg chg="mod">
          <ac:chgData name="Matiyash, Vitaliy" userId="27197173-fe0d-43c9-bceb-616230194631" providerId="ADAL" clId="{D6E37799-9F79-42C9-B3A8-4E7A6F40312C}" dt="2023-12-20T20:19:02.618" v="1467" actId="164"/>
          <ac:spMkLst>
            <pc:docMk/>
            <pc:sldMk cId="3911014460" sldId="307"/>
            <ac:spMk id="24" creationId="{CB7E2A8E-2A6F-2083-EF39-0A3DB7EB9D66}"/>
          </ac:spMkLst>
        </pc:spChg>
        <pc:spChg chg="mod">
          <ac:chgData name="Matiyash, Vitaliy" userId="27197173-fe0d-43c9-bceb-616230194631" providerId="ADAL" clId="{D6E37799-9F79-42C9-B3A8-4E7A6F40312C}" dt="2023-12-20T20:03:21.225" v="1367"/>
          <ac:spMkLst>
            <pc:docMk/>
            <pc:sldMk cId="3911014460" sldId="307"/>
            <ac:spMk id="25" creationId="{ADFF11FC-F301-CDD6-F388-B7E28836B9DA}"/>
          </ac:spMkLst>
        </pc:spChg>
        <pc:spChg chg="add mod">
          <ac:chgData name="Matiyash, Vitaliy" userId="27197173-fe0d-43c9-bceb-616230194631" providerId="ADAL" clId="{D6E37799-9F79-42C9-B3A8-4E7A6F40312C}" dt="2023-12-20T20:03:21.225" v="1367"/>
          <ac:spMkLst>
            <pc:docMk/>
            <pc:sldMk cId="3911014460" sldId="307"/>
            <ac:spMk id="26" creationId="{A6C764C8-E29A-D2BB-1135-9E0843AC57F5}"/>
          </ac:spMkLst>
        </pc:spChg>
        <pc:spChg chg="add del mod">
          <ac:chgData name="Matiyash, Vitaliy" userId="27197173-fe0d-43c9-bceb-616230194631" providerId="ADAL" clId="{D6E37799-9F79-42C9-B3A8-4E7A6F40312C}" dt="2023-12-20T20:03:25.828" v="1371"/>
          <ac:spMkLst>
            <pc:docMk/>
            <pc:sldMk cId="3911014460" sldId="307"/>
            <ac:spMk id="27" creationId="{D630AD3D-2957-6699-9E29-F3F3B1322B9D}"/>
          </ac:spMkLst>
        </pc:spChg>
        <pc:spChg chg="mod">
          <ac:chgData name="Matiyash, Vitaliy" userId="27197173-fe0d-43c9-bceb-616230194631" providerId="ADAL" clId="{D6E37799-9F79-42C9-B3A8-4E7A6F40312C}" dt="2023-12-20T20:19:15.324" v="1471" actId="1076"/>
          <ac:spMkLst>
            <pc:docMk/>
            <pc:sldMk cId="3911014460" sldId="307"/>
            <ac:spMk id="29" creationId="{4A29D43B-3D20-B68F-38D9-90004791685B}"/>
          </ac:spMkLst>
        </pc:spChg>
        <pc:spChg chg="mod">
          <ac:chgData name="Matiyash, Vitaliy" userId="27197173-fe0d-43c9-bceb-616230194631" providerId="ADAL" clId="{D6E37799-9F79-42C9-B3A8-4E7A6F40312C}" dt="2023-12-20T20:05:35.456" v="1399" actId="1038"/>
          <ac:spMkLst>
            <pc:docMk/>
            <pc:sldMk cId="3911014460" sldId="307"/>
            <ac:spMk id="30" creationId="{551FEB34-A1EF-4DD3-ABFA-2D1A2B4581F4}"/>
          </ac:spMkLst>
        </pc:spChg>
        <pc:spChg chg="mod">
          <ac:chgData name="Matiyash, Vitaliy" userId="27197173-fe0d-43c9-bceb-616230194631" providerId="ADAL" clId="{D6E37799-9F79-42C9-B3A8-4E7A6F40312C}" dt="2023-12-20T20:04:29.721" v="1382" actId="6549"/>
          <ac:spMkLst>
            <pc:docMk/>
            <pc:sldMk cId="3911014460" sldId="307"/>
            <ac:spMk id="31" creationId="{76063CF7-47FD-3B5B-3540-A016BB8F55B3}"/>
          </ac:spMkLst>
        </pc:spChg>
        <pc:spChg chg="mod">
          <ac:chgData name="Matiyash, Vitaliy" userId="27197173-fe0d-43c9-bceb-616230194631" providerId="ADAL" clId="{D6E37799-9F79-42C9-B3A8-4E7A6F40312C}" dt="2023-12-20T20:08:01.391" v="1444"/>
          <ac:spMkLst>
            <pc:docMk/>
            <pc:sldMk cId="3911014460" sldId="307"/>
            <ac:spMk id="33" creationId="{BCC9BDC2-5D8A-9B0F-1404-70E32F18E5A7}"/>
          </ac:spMkLst>
        </pc:spChg>
        <pc:spChg chg="mod">
          <ac:chgData name="Matiyash, Vitaliy" userId="27197173-fe0d-43c9-bceb-616230194631" providerId="ADAL" clId="{D6E37799-9F79-42C9-B3A8-4E7A6F40312C}" dt="2023-12-20T20:08:01.391" v="1444"/>
          <ac:spMkLst>
            <pc:docMk/>
            <pc:sldMk cId="3911014460" sldId="307"/>
            <ac:spMk id="34" creationId="{53A1093A-054A-8E8F-CB77-116441DECB2D}"/>
          </ac:spMkLst>
        </pc:spChg>
        <pc:spChg chg="mod">
          <ac:chgData name="Matiyash, Vitaliy" userId="27197173-fe0d-43c9-bceb-616230194631" providerId="ADAL" clId="{D6E37799-9F79-42C9-B3A8-4E7A6F40312C}" dt="2023-12-20T20:08:01.391" v="1444"/>
          <ac:spMkLst>
            <pc:docMk/>
            <pc:sldMk cId="3911014460" sldId="307"/>
            <ac:spMk id="35" creationId="{EBE8C70A-C105-7EA6-04AA-5E3639024EF5}"/>
          </ac:spMkLst>
        </pc:spChg>
        <pc:grpChg chg="add del mod">
          <ac:chgData name="Matiyash, Vitaliy" userId="27197173-fe0d-43c9-bceb-616230194631" providerId="ADAL" clId="{D6E37799-9F79-42C9-B3A8-4E7A6F40312C}" dt="2023-12-20T19:59:40.374" v="1331" actId="478"/>
          <ac:grpSpMkLst>
            <pc:docMk/>
            <pc:sldMk cId="3911014460" sldId="307"/>
            <ac:grpSpMk id="3" creationId="{09EA765D-ECDB-DFF1-A895-E0ADFEFD9FAB}"/>
          </ac:grpSpMkLst>
        </pc:grpChg>
        <pc:grpChg chg="mod">
          <ac:chgData name="Matiyash, Vitaliy" userId="27197173-fe0d-43c9-bceb-616230194631" providerId="ADAL" clId="{D6E37799-9F79-42C9-B3A8-4E7A6F40312C}" dt="2023-12-20T20:19:35.952" v="1475" actId="1076"/>
          <ac:grpSpMkLst>
            <pc:docMk/>
            <pc:sldMk cId="3911014460" sldId="307"/>
            <ac:grpSpMk id="6" creationId="{79F278AA-54D1-993D-9B81-FFB8BDEC695F}"/>
          </ac:grpSpMkLst>
        </pc:grpChg>
        <pc:grpChg chg="del">
          <ac:chgData name="Matiyash, Vitaliy" userId="27197173-fe0d-43c9-bceb-616230194631" providerId="ADAL" clId="{D6E37799-9F79-42C9-B3A8-4E7A6F40312C}" dt="2023-12-20T19:30:58.897" v="1319" actId="21"/>
          <ac:grpSpMkLst>
            <pc:docMk/>
            <pc:sldMk cId="3911014460" sldId="307"/>
            <ac:grpSpMk id="7" creationId="{8CBAE717-99F1-4699-77ED-76E6080DC91F}"/>
          </ac:grpSpMkLst>
        </pc:grpChg>
        <pc:grpChg chg="del mod">
          <ac:chgData name="Matiyash, Vitaliy" userId="27197173-fe0d-43c9-bceb-616230194631" providerId="ADAL" clId="{D6E37799-9F79-42C9-B3A8-4E7A6F40312C}" dt="2023-12-20T19:30:39.304" v="1310" actId="478"/>
          <ac:grpSpMkLst>
            <pc:docMk/>
            <pc:sldMk cId="3911014460" sldId="307"/>
            <ac:grpSpMk id="15" creationId="{3DE4FA87-DF2B-5354-9C48-FFC9D5AF6A8E}"/>
          </ac:grpSpMkLst>
        </pc:grpChg>
        <pc:grpChg chg="add mod">
          <ac:chgData name="Matiyash, Vitaliy" userId="27197173-fe0d-43c9-bceb-616230194631" providerId="ADAL" clId="{D6E37799-9F79-42C9-B3A8-4E7A6F40312C}" dt="2023-12-20T20:19:30.394" v="1474" actId="1076"/>
          <ac:grpSpMkLst>
            <pc:docMk/>
            <pc:sldMk cId="3911014460" sldId="307"/>
            <ac:grpSpMk id="20" creationId="{CF4A5090-1DB3-C287-A869-9C2F22E52DE6}"/>
          </ac:grpSpMkLst>
        </pc:grpChg>
        <pc:grpChg chg="add mod">
          <ac:chgData name="Matiyash, Vitaliy" userId="27197173-fe0d-43c9-bceb-616230194631" providerId="ADAL" clId="{D6E37799-9F79-42C9-B3A8-4E7A6F40312C}" dt="2023-12-20T20:19:22.241" v="1473" actId="1076"/>
          <ac:grpSpMkLst>
            <pc:docMk/>
            <pc:sldMk cId="3911014460" sldId="307"/>
            <ac:grpSpMk id="28" creationId="{AC655CF3-0269-8271-C331-C86DCBF8C0AB}"/>
          </ac:grpSpMkLst>
        </pc:grpChg>
        <pc:grpChg chg="add mod">
          <ac:chgData name="Matiyash, Vitaliy" userId="27197173-fe0d-43c9-bceb-616230194631" providerId="ADAL" clId="{D6E37799-9F79-42C9-B3A8-4E7A6F40312C}" dt="2023-12-20T20:08:01.391" v="1444"/>
          <ac:grpSpMkLst>
            <pc:docMk/>
            <pc:sldMk cId="3911014460" sldId="307"/>
            <ac:grpSpMk id="32" creationId="{07F701FB-BABF-2AFE-D108-2B06CAAA565F}"/>
          </ac:grpSpMkLst>
        </pc:grpChg>
        <pc:grpChg chg="add mod ord">
          <ac:chgData name="Matiyash, Vitaliy" userId="27197173-fe0d-43c9-bceb-616230194631" providerId="ADAL" clId="{D6E37799-9F79-42C9-B3A8-4E7A6F40312C}" dt="2023-12-20T20:19:17.835" v="1472" actId="166"/>
          <ac:grpSpMkLst>
            <pc:docMk/>
            <pc:sldMk cId="3911014460" sldId="307"/>
            <ac:grpSpMk id="36" creationId="{89B4D9D4-20AE-A6E8-BA53-2B362ECB34C3}"/>
          </ac:grpSpMkLst>
        </pc:grpChg>
        <pc:picChg chg="add del">
          <ac:chgData name="Matiyash, Vitaliy" userId="27197173-fe0d-43c9-bceb-616230194631" providerId="ADAL" clId="{D6E37799-9F79-42C9-B3A8-4E7A6F40312C}" dt="2023-12-20T19:30:52.468" v="1318" actId="478"/>
          <ac:picMkLst>
            <pc:docMk/>
            <pc:sldMk cId="3911014460" sldId="307"/>
            <ac:picMk id="10" creationId="{072181C7-FBC7-2B7C-BF39-D4F07D59BA5E}"/>
          </ac:picMkLst>
        </pc:picChg>
      </pc:sldChg>
      <pc:sldChg chg="add del">
        <pc:chgData name="Matiyash, Vitaliy" userId="27197173-fe0d-43c9-bceb-616230194631" providerId="ADAL" clId="{D6E37799-9F79-42C9-B3A8-4E7A6F40312C}" dt="2023-12-20T19:27:22.414" v="1284" actId="47"/>
        <pc:sldMkLst>
          <pc:docMk/>
          <pc:sldMk cId="162115985" sldId="308"/>
        </pc:sldMkLst>
      </pc:sldChg>
      <pc:sldChg chg="addSp modSp add mod modTransition modNotesTx">
        <pc:chgData name="Matiyash, Vitaliy" userId="27197173-fe0d-43c9-bceb-616230194631" providerId="ADAL" clId="{D6E37799-9F79-42C9-B3A8-4E7A6F40312C}" dt="2023-12-27T16:43:55.916" v="1979"/>
        <pc:sldMkLst>
          <pc:docMk/>
          <pc:sldMk cId="1907417311" sldId="308"/>
        </pc:sldMkLst>
        <pc:spChg chg="mod">
          <ac:chgData name="Matiyash, Vitaliy" userId="27197173-fe0d-43c9-bceb-616230194631" providerId="ADAL" clId="{D6E37799-9F79-42C9-B3A8-4E7A6F40312C}" dt="2023-12-20T20:23:15.352" v="1507" actId="1038"/>
          <ac:spMkLst>
            <pc:docMk/>
            <pc:sldMk cId="1907417311" sldId="308"/>
            <ac:spMk id="2" creationId="{5FDF9D62-277E-50D6-65CA-599FE9C5B7F4}"/>
          </ac:spMkLst>
        </pc:spChg>
        <pc:spChg chg="mod ord">
          <ac:chgData name="Matiyash, Vitaliy" userId="27197173-fe0d-43c9-bceb-616230194631" providerId="ADAL" clId="{D6E37799-9F79-42C9-B3A8-4E7A6F40312C}" dt="2023-12-20T20:26:56.507" v="1520" actId="164"/>
          <ac:spMkLst>
            <pc:docMk/>
            <pc:sldMk cId="1907417311" sldId="308"/>
            <ac:spMk id="21" creationId="{A0CE2A4F-0EE4-4FAF-FACF-76A38748C3AE}"/>
          </ac:spMkLst>
        </pc:spChg>
        <pc:spChg chg="mod">
          <ac:chgData name="Matiyash, Vitaliy" userId="27197173-fe0d-43c9-bceb-616230194631" providerId="ADAL" clId="{D6E37799-9F79-42C9-B3A8-4E7A6F40312C}" dt="2023-12-20T20:26:56.507" v="1520" actId="164"/>
          <ac:spMkLst>
            <pc:docMk/>
            <pc:sldMk cId="1907417311" sldId="308"/>
            <ac:spMk id="24" creationId="{CB7E2A8E-2A6F-2083-EF39-0A3DB7EB9D66}"/>
          </ac:spMkLst>
        </pc:spChg>
        <pc:grpChg chg="add mod ord">
          <ac:chgData name="Matiyash, Vitaliy" userId="27197173-fe0d-43c9-bceb-616230194631" providerId="ADAL" clId="{D6E37799-9F79-42C9-B3A8-4E7A6F40312C}" dt="2023-12-20T20:26:58.432" v="1521" actId="166"/>
          <ac:grpSpMkLst>
            <pc:docMk/>
            <pc:sldMk cId="1907417311" sldId="308"/>
            <ac:grpSpMk id="3" creationId="{294BBA98-711E-4E6F-7CB6-38CC80D4163A}"/>
          </ac:grpSpMkLst>
        </pc:grpChg>
        <pc:grpChg chg="mod">
          <ac:chgData name="Matiyash, Vitaliy" userId="27197173-fe0d-43c9-bceb-616230194631" providerId="ADAL" clId="{D6E37799-9F79-42C9-B3A8-4E7A6F40312C}" dt="2023-12-20T20:23:15.997" v="1508" actId="14100"/>
          <ac:grpSpMkLst>
            <pc:docMk/>
            <pc:sldMk cId="1907417311" sldId="308"/>
            <ac:grpSpMk id="6" creationId="{79F278AA-54D1-993D-9B81-FFB8BDEC695F}"/>
          </ac:grpSpMkLst>
        </pc:grpChg>
        <pc:grpChg chg="mod">
          <ac:chgData name="Matiyash, Vitaliy" userId="27197173-fe0d-43c9-bceb-616230194631" providerId="ADAL" clId="{D6E37799-9F79-42C9-B3A8-4E7A6F40312C}" dt="2023-12-20T20:23:14.476" v="1505" actId="1076"/>
          <ac:grpSpMkLst>
            <pc:docMk/>
            <pc:sldMk cId="1907417311" sldId="308"/>
            <ac:grpSpMk id="20" creationId="{CF4A5090-1DB3-C287-A869-9C2F22E52DE6}"/>
          </ac:grpSpMkLst>
        </pc:grpChg>
        <pc:grpChg chg="mod">
          <ac:chgData name="Matiyash, Vitaliy" userId="27197173-fe0d-43c9-bceb-616230194631" providerId="ADAL" clId="{D6E37799-9F79-42C9-B3A8-4E7A6F40312C}" dt="2023-12-20T20:22:30.076" v="1482" actId="14100"/>
          <ac:grpSpMkLst>
            <pc:docMk/>
            <pc:sldMk cId="1907417311" sldId="308"/>
            <ac:grpSpMk id="28" creationId="{AC655CF3-0269-8271-C331-C86DCBF8C0AB}"/>
          </ac:grpSpMkLst>
        </pc:grpChg>
      </pc:sldChg>
      <pc:sldChg chg="addSp modSp add mod modTransition modNotesTx">
        <pc:chgData name="Matiyash, Vitaliy" userId="27197173-fe0d-43c9-bceb-616230194631" providerId="ADAL" clId="{D6E37799-9F79-42C9-B3A8-4E7A6F40312C}" dt="2023-12-27T15:15:27.290" v="1659"/>
        <pc:sldMkLst>
          <pc:docMk/>
          <pc:sldMk cId="1188857110" sldId="309"/>
        </pc:sldMkLst>
        <pc:spChg chg="mod">
          <ac:chgData name="Matiyash, Vitaliy" userId="27197173-fe0d-43c9-bceb-616230194631" providerId="ADAL" clId="{D6E37799-9F79-42C9-B3A8-4E7A6F40312C}" dt="2023-12-20T20:27:25.804" v="1522" actId="164"/>
          <ac:spMkLst>
            <pc:docMk/>
            <pc:sldMk cId="1188857110" sldId="309"/>
            <ac:spMk id="21" creationId="{A0CE2A4F-0EE4-4FAF-FACF-76A38748C3AE}"/>
          </ac:spMkLst>
        </pc:spChg>
        <pc:spChg chg="mod">
          <ac:chgData name="Matiyash, Vitaliy" userId="27197173-fe0d-43c9-bceb-616230194631" providerId="ADAL" clId="{D6E37799-9F79-42C9-B3A8-4E7A6F40312C}" dt="2023-12-20T20:27:25.804" v="1522" actId="164"/>
          <ac:spMkLst>
            <pc:docMk/>
            <pc:sldMk cId="1188857110" sldId="309"/>
            <ac:spMk id="24" creationId="{CB7E2A8E-2A6F-2083-EF39-0A3DB7EB9D66}"/>
          </ac:spMkLst>
        </pc:spChg>
        <pc:grpChg chg="add mod ord">
          <ac:chgData name="Matiyash, Vitaliy" userId="27197173-fe0d-43c9-bceb-616230194631" providerId="ADAL" clId="{D6E37799-9F79-42C9-B3A8-4E7A6F40312C}" dt="2023-12-20T20:27:27.441" v="1523" actId="166"/>
          <ac:grpSpMkLst>
            <pc:docMk/>
            <pc:sldMk cId="1188857110" sldId="309"/>
            <ac:grpSpMk id="3" creationId="{1F253C09-219E-A201-EC65-10D6E57258A7}"/>
          </ac:grpSpMkLst>
        </pc:grpChg>
      </pc:sldChg>
      <pc:sldChg chg="modSp add mod modNotesTx">
        <pc:chgData name="Matiyash, Vitaliy" userId="27197173-fe0d-43c9-bceb-616230194631" providerId="ADAL" clId="{D6E37799-9F79-42C9-B3A8-4E7A6F40312C}" dt="2023-12-27T15:15:15.892" v="1658"/>
        <pc:sldMkLst>
          <pc:docMk/>
          <pc:sldMk cId="836154379" sldId="310"/>
        </pc:sldMkLst>
        <pc:spChg chg="mod">
          <ac:chgData name="Matiyash, Vitaliy" userId="27197173-fe0d-43c9-bceb-616230194631" providerId="ADAL" clId="{D6E37799-9F79-42C9-B3A8-4E7A6F40312C}" dt="2023-12-20T20:29:17.074" v="1640" actId="207"/>
          <ac:spMkLst>
            <pc:docMk/>
            <pc:sldMk cId="836154379" sldId="310"/>
            <ac:spMk id="29" creationId="{4A29D43B-3D20-B68F-38D9-90004791685B}"/>
          </ac:spMkLst>
        </pc:spChg>
        <pc:spChg chg="mod">
          <ac:chgData name="Matiyash, Vitaliy" userId="27197173-fe0d-43c9-bceb-616230194631" providerId="ADAL" clId="{D6E37799-9F79-42C9-B3A8-4E7A6F40312C}" dt="2023-12-20T20:29:17.074" v="1640" actId="207"/>
          <ac:spMkLst>
            <pc:docMk/>
            <pc:sldMk cId="836154379" sldId="310"/>
            <ac:spMk id="30" creationId="{551FEB34-A1EF-4DD3-ABFA-2D1A2B4581F4}"/>
          </ac:spMkLst>
        </pc:spChg>
        <pc:spChg chg="mod">
          <ac:chgData name="Matiyash, Vitaliy" userId="27197173-fe0d-43c9-bceb-616230194631" providerId="ADAL" clId="{D6E37799-9F79-42C9-B3A8-4E7A6F40312C}" dt="2023-12-20T20:29:17.074" v="1640" actId="207"/>
          <ac:spMkLst>
            <pc:docMk/>
            <pc:sldMk cId="836154379" sldId="310"/>
            <ac:spMk id="31" creationId="{76063CF7-47FD-3B5B-3540-A016BB8F55B3}"/>
          </ac:spMkLst>
        </pc:spChg>
        <pc:grpChg chg="mod">
          <ac:chgData name="Matiyash, Vitaliy" userId="27197173-fe0d-43c9-bceb-616230194631" providerId="ADAL" clId="{D6E37799-9F79-42C9-B3A8-4E7A6F40312C}" dt="2023-12-20T20:29:17.074" v="1640" actId="207"/>
          <ac:grpSpMkLst>
            <pc:docMk/>
            <pc:sldMk cId="836154379" sldId="310"/>
            <ac:grpSpMk id="28" creationId="{AC655CF3-0269-8271-C331-C86DCBF8C0AB}"/>
          </ac:grpSpMkLst>
        </pc:grpChg>
      </pc:sldChg>
      <pc:sldChg chg="add del">
        <pc:chgData name="Matiyash, Vitaliy" userId="27197173-fe0d-43c9-bceb-616230194631" providerId="ADAL" clId="{D6E37799-9F79-42C9-B3A8-4E7A6F40312C}" dt="2023-12-20T20:08:30.631" v="1452" actId="2890"/>
        <pc:sldMkLst>
          <pc:docMk/>
          <pc:sldMk cId="1208072780" sldId="310"/>
        </pc:sldMkLst>
      </pc:sldChg>
      <pc:sldChg chg="modSp add del mod modTransition">
        <pc:chgData name="Matiyash, Vitaliy" userId="27197173-fe0d-43c9-bceb-616230194631" providerId="ADAL" clId="{D6E37799-9F79-42C9-B3A8-4E7A6F40312C}" dt="2023-12-20T20:19:04.967" v="1468" actId="47"/>
        <pc:sldMkLst>
          <pc:docMk/>
          <pc:sldMk cId="4042009940" sldId="310"/>
        </pc:sldMkLst>
        <pc:spChg chg="ord">
          <ac:chgData name="Matiyash, Vitaliy" userId="27197173-fe0d-43c9-bceb-616230194631" providerId="ADAL" clId="{D6E37799-9F79-42C9-B3A8-4E7A6F40312C}" dt="2023-12-20T20:18:29.008" v="1460" actId="166"/>
          <ac:spMkLst>
            <pc:docMk/>
            <pc:sldMk cId="4042009940" sldId="310"/>
            <ac:spMk id="21" creationId="{A0CE2A4F-0EE4-4FAF-FACF-76A38748C3AE}"/>
          </ac:spMkLst>
        </pc:spChg>
        <pc:grpChg chg="mod">
          <ac:chgData name="Matiyash, Vitaliy" userId="27197173-fe0d-43c9-bceb-616230194631" providerId="ADAL" clId="{D6E37799-9F79-42C9-B3A8-4E7A6F40312C}" dt="2023-12-20T20:08:53.605" v="1456" actId="1076"/>
          <ac:grpSpMkLst>
            <pc:docMk/>
            <pc:sldMk cId="4042009940" sldId="310"/>
            <ac:grpSpMk id="6" creationId="{79F278AA-54D1-993D-9B81-FFB8BDEC695F}"/>
          </ac:grpSpMkLst>
        </pc:grpChg>
        <pc:grpChg chg="mod">
          <ac:chgData name="Matiyash, Vitaliy" userId="27197173-fe0d-43c9-bceb-616230194631" providerId="ADAL" clId="{D6E37799-9F79-42C9-B3A8-4E7A6F40312C}" dt="2023-12-20T20:08:48.964" v="1455" actId="1076"/>
          <ac:grpSpMkLst>
            <pc:docMk/>
            <pc:sldMk cId="4042009940" sldId="310"/>
            <ac:grpSpMk id="20" creationId="{CF4A5090-1DB3-C287-A869-9C2F22E52DE6}"/>
          </ac:grpSpMkLst>
        </pc:grpChg>
        <pc:grpChg chg="mod">
          <ac:chgData name="Matiyash, Vitaliy" userId="27197173-fe0d-43c9-bceb-616230194631" providerId="ADAL" clId="{D6E37799-9F79-42C9-B3A8-4E7A6F40312C}" dt="2023-12-20T20:08:44.228" v="1454" actId="1076"/>
          <ac:grpSpMkLst>
            <pc:docMk/>
            <pc:sldMk cId="4042009940" sldId="310"/>
            <ac:grpSpMk id="28" creationId="{AC655CF3-0269-8271-C331-C86DCBF8C0AB}"/>
          </ac:grpSpMkLst>
        </pc:grpChg>
      </pc:sldChg>
      <pc:sldChg chg="new del">
        <pc:chgData name="Matiyash, Vitaliy" userId="27197173-fe0d-43c9-bceb-616230194631" providerId="ADAL" clId="{D6E37799-9F79-42C9-B3A8-4E7A6F40312C}" dt="2023-12-27T17:14:17.399" v="2104" actId="47"/>
        <pc:sldMkLst>
          <pc:docMk/>
          <pc:sldMk cId="534629619" sldId="311"/>
        </pc:sldMkLst>
      </pc:sldChg>
      <pc:sldChg chg="modSp add del mod">
        <pc:chgData name="Matiyash, Vitaliy" userId="27197173-fe0d-43c9-bceb-616230194631" providerId="ADAL" clId="{D6E37799-9F79-42C9-B3A8-4E7A6F40312C}" dt="2023-12-27T15:18:09.284" v="1687" actId="47"/>
        <pc:sldMkLst>
          <pc:docMk/>
          <pc:sldMk cId="2808442655" sldId="312"/>
        </pc:sldMkLst>
        <pc:spChg chg="mod">
          <ac:chgData name="Matiyash, Vitaliy" userId="27197173-fe0d-43c9-bceb-616230194631" providerId="ADAL" clId="{D6E37799-9F79-42C9-B3A8-4E7A6F40312C}" dt="2023-12-27T15:13:49.521" v="1652" actId="20577"/>
          <ac:spMkLst>
            <pc:docMk/>
            <pc:sldMk cId="2808442655" sldId="312"/>
            <ac:spMk id="24" creationId="{CB7E2A8E-2A6F-2083-EF39-0A3DB7EB9D66}"/>
          </ac:spMkLst>
        </pc:spChg>
      </pc:sldChg>
      <pc:sldChg chg="addSp delSp modSp new del mod modClrScheme chgLayout">
        <pc:chgData name="Matiyash, Vitaliy" userId="27197173-fe0d-43c9-bceb-616230194631" providerId="ADAL" clId="{D6E37799-9F79-42C9-B3A8-4E7A6F40312C}" dt="2023-12-27T15:12:17.741" v="1646" actId="47"/>
        <pc:sldMkLst>
          <pc:docMk/>
          <pc:sldMk cId="4229107195" sldId="312"/>
        </pc:sldMkLst>
        <pc:spChg chg="del">
          <ac:chgData name="Matiyash, Vitaliy" userId="27197173-fe0d-43c9-bceb-616230194631" providerId="ADAL" clId="{D6E37799-9F79-42C9-B3A8-4E7A6F40312C}" dt="2023-12-27T15:11:50.409" v="1644" actId="700"/>
          <ac:spMkLst>
            <pc:docMk/>
            <pc:sldMk cId="4229107195" sldId="312"/>
            <ac:spMk id="2" creationId="{7A3F902D-E2CE-437A-C193-7AD4652A3563}"/>
          </ac:spMkLst>
        </pc:spChg>
        <pc:spChg chg="del">
          <ac:chgData name="Matiyash, Vitaliy" userId="27197173-fe0d-43c9-bceb-616230194631" providerId="ADAL" clId="{D6E37799-9F79-42C9-B3A8-4E7A6F40312C}" dt="2023-12-27T15:11:50.409" v="1644" actId="700"/>
          <ac:spMkLst>
            <pc:docMk/>
            <pc:sldMk cId="4229107195" sldId="312"/>
            <ac:spMk id="3" creationId="{4BA313C3-C17B-73BA-BA78-F4D8DFCC5E6A}"/>
          </ac:spMkLst>
        </pc:spChg>
        <pc:spChg chg="del">
          <ac:chgData name="Matiyash, Vitaliy" userId="27197173-fe0d-43c9-bceb-616230194631" providerId="ADAL" clId="{D6E37799-9F79-42C9-B3A8-4E7A6F40312C}" dt="2023-12-27T15:11:50.409" v="1644" actId="700"/>
          <ac:spMkLst>
            <pc:docMk/>
            <pc:sldMk cId="4229107195" sldId="312"/>
            <ac:spMk id="4" creationId="{7B3CFB50-75B6-91BF-2BA7-1817BE0A39EC}"/>
          </ac:spMkLst>
        </pc:spChg>
        <pc:spChg chg="mod ord">
          <ac:chgData name="Matiyash, Vitaliy" userId="27197173-fe0d-43c9-bceb-616230194631" providerId="ADAL" clId="{D6E37799-9F79-42C9-B3A8-4E7A6F40312C}" dt="2023-12-27T15:12:00.050" v="1645" actId="700"/>
          <ac:spMkLst>
            <pc:docMk/>
            <pc:sldMk cId="4229107195" sldId="312"/>
            <ac:spMk id="5" creationId="{B9517454-7969-1207-6FD0-E83019761FE2}"/>
          </ac:spMkLst>
        </pc:spChg>
        <pc:spChg chg="add del mod ord">
          <ac:chgData name="Matiyash, Vitaliy" userId="27197173-fe0d-43c9-bceb-616230194631" providerId="ADAL" clId="{D6E37799-9F79-42C9-B3A8-4E7A6F40312C}" dt="2023-12-27T15:12:00.050" v="1645" actId="700"/>
          <ac:spMkLst>
            <pc:docMk/>
            <pc:sldMk cId="4229107195" sldId="312"/>
            <ac:spMk id="6" creationId="{E0BB54C6-4BE3-C121-9713-E53BC4DDE949}"/>
          </ac:spMkLst>
        </pc:spChg>
        <pc:spChg chg="add del mod ord">
          <ac:chgData name="Matiyash, Vitaliy" userId="27197173-fe0d-43c9-bceb-616230194631" providerId="ADAL" clId="{D6E37799-9F79-42C9-B3A8-4E7A6F40312C}" dt="2023-12-27T15:12:00.050" v="1645" actId="700"/>
          <ac:spMkLst>
            <pc:docMk/>
            <pc:sldMk cId="4229107195" sldId="312"/>
            <ac:spMk id="7" creationId="{5001005D-37F7-E099-B661-BCE3582B0F76}"/>
          </ac:spMkLst>
        </pc:spChg>
        <pc:spChg chg="add del mod ord">
          <ac:chgData name="Matiyash, Vitaliy" userId="27197173-fe0d-43c9-bceb-616230194631" providerId="ADAL" clId="{D6E37799-9F79-42C9-B3A8-4E7A6F40312C}" dt="2023-12-27T15:12:00.050" v="1645" actId="700"/>
          <ac:spMkLst>
            <pc:docMk/>
            <pc:sldMk cId="4229107195" sldId="312"/>
            <ac:spMk id="8" creationId="{85191CFB-A284-856A-EDE9-610D8C69468C}"/>
          </ac:spMkLst>
        </pc:spChg>
        <pc:spChg chg="add mod ord">
          <ac:chgData name="Matiyash, Vitaliy" userId="27197173-fe0d-43c9-bceb-616230194631" providerId="ADAL" clId="{D6E37799-9F79-42C9-B3A8-4E7A6F40312C}" dt="2023-12-27T15:12:00.050" v="1645" actId="700"/>
          <ac:spMkLst>
            <pc:docMk/>
            <pc:sldMk cId="4229107195" sldId="312"/>
            <ac:spMk id="9" creationId="{DE4811CF-AA34-13AD-DDD2-587A12C6C351}"/>
          </ac:spMkLst>
        </pc:spChg>
        <pc:spChg chg="add mod ord">
          <ac:chgData name="Matiyash, Vitaliy" userId="27197173-fe0d-43c9-bceb-616230194631" providerId="ADAL" clId="{D6E37799-9F79-42C9-B3A8-4E7A6F40312C}" dt="2023-12-27T15:12:00.050" v="1645" actId="700"/>
          <ac:spMkLst>
            <pc:docMk/>
            <pc:sldMk cId="4229107195" sldId="312"/>
            <ac:spMk id="10" creationId="{41269AC1-9D50-A501-AA09-27C8836AB3B9}"/>
          </ac:spMkLst>
        </pc:spChg>
        <pc:spChg chg="add mod ord">
          <ac:chgData name="Matiyash, Vitaliy" userId="27197173-fe0d-43c9-bceb-616230194631" providerId="ADAL" clId="{D6E37799-9F79-42C9-B3A8-4E7A6F40312C}" dt="2023-12-27T15:12:00.050" v="1645" actId="700"/>
          <ac:spMkLst>
            <pc:docMk/>
            <pc:sldMk cId="4229107195" sldId="312"/>
            <ac:spMk id="11" creationId="{E51EB649-B583-66FE-7D16-F78F644538FF}"/>
          </ac:spMkLst>
        </pc:spChg>
        <pc:spChg chg="add mod ord">
          <ac:chgData name="Matiyash, Vitaliy" userId="27197173-fe0d-43c9-bceb-616230194631" providerId="ADAL" clId="{D6E37799-9F79-42C9-B3A8-4E7A6F40312C}" dt="2023-12-27T15:12:00.050" v="1645" actId="700"/>
          <ac:spMkLst>
            <pc:docMk/>
            <pc:sldMk cId="4229107195" sldId="312"/>
            <ac:spMk id="12" creationId="{5A0376B0-22A7-CB34-B11C-D307AFF93ED0}"/>
          </ac:spMkLst>
        </pc:spChg>
        <pc:spChg chg="add mod ord">
          <ac:chgData name="Matiyash, Vitaliy" userId="27197173-fe0d-43c9-bceb-616230194631" providerId="ADAL" clId="{D6E37799-9F79-42C9-B3A8-4E7A6F40312C}" dt="2023-12-27T15:12:00.050" v="1645" actId="700"/>
          <ac:spMkLst>
            <pc:docMk/>
            <pc:sldMk cId="4229107195" sldId="312"/>
            <ac:spMk id="13" creationId="{C79D8FBB-0BB0-2269-70C8-11CBC046FF84}"/>
          </ac:spMkLst>
        </pc:spChg>
        <pc:spChg chg="add mod ord">
          <ac:chgData name="Matiyash, Vitaliy" userId="27197173-fe0d-43c9-bceb-616230194631" providerId="ADAL" clId="{D6E37799-9F79-42C9-B3A8-4E7A6F40312C}" dt="2023-12-27T15:12:00.050" v="1645" actId="700"/>
          <ac:spMkLst>
            <pc:docMk/>
            <pc:sldMk cId="4229107195" sldId="312"/>
            <ac:spMk id="14" creationId="{020DCBA6-9471-E8FA-EFA7-C7F010CB0F3C}"/>
          </ac:spMkLst>
        </pc:spChg>
      </pc:sldChg>
      <pc:sldChg chg="modSp add del mod replId modNotesTx">
        <pc:chgData name="Matiyash, Vitaliy" userId="27197173-fe0d-43c9-bceb-616230194631" providerId="ADAL" clId="{D6E37799-9F79-42C9-B3A8-4E7A6F40312C}" dt="2023-12-27T15:18:14.752" v="1689" actId="47"/>
        <pc:sldMkLst>
          <pc:docMk/>
          <pc:sldMk cId="152050274" sldId="313"/>
        </pc:sldMkLst>
        <pc:spChg chg="mod">
          <ac:chgData name="Matiyash, Vitaliy" userId="27197173-fe0d-43c9-bceb-616230194631" providerId="ADAL" clId="{D6E37799-9F79-42C9-B3A8-4E7A6F40312C}" dt="2023-12-27T15:17:29.621" v="1675" actId="20577"/>
          <ac:spMkLst>
            <pc:docMk/>
            <pc:sldMk cId="152050274" sldId="313"/>
            <ac:spMk id="24" creationId="{CB7E2A8E-2A6F-2083-EF39-0A3DB7EB9D66}"/>
          </ac:spMkLst>
        </pc:spChg>
        <pc:spChg chg="mod">
          <ac:chgData name="Matiyash, Vitaliy" userId="27197173-fe0d-43c9-bceb-616230194631" providerId="ADAL" clId="{D6E37799-9F79-42C9-B3A8-4E7A6F40312C}" dt="2023-12-27T15:14:12.171" v="1653"/>
          <ac:spMkLst>
            <pc:docMk/>
            <pc:sldMk cId="152050274" sldId="313"/>
            <ac:spMk id="30" creationId="{551FEB34-A1EF-4DD3-ABFA-2D1A2B4581F4}"/>
          </ac:spMkLst>
        </pc:spChg>
        <pc:spChg chg="mod">
          <ac:chgData name="Matiyash, Vitaliy" userId="27197173-fe0d-43c9-bceb-616230194631" providerId="ADAL" clId="{D6E37799-9F79-42C9-B3A8-4E7A6F40312C}" dt="2023-12-27T15:14:32.609" v="1655"/>
          <ac:spMkLst>
            <pc:docMk/>
            <pc:sldMk cId="152050274" sldId="313"/>
            <ac:spMk id="31" creationId="{76063CF7-47FD-3B5B-3540-A016BB8F55B3}"/>
          </ac:spMkLst>
        </pc:spChg>
      </pc:sldChg>
      <pc:sldChg chg="modSp add del mod replId">
        <pc:chgData name="Matiyash, Vitaliy" userId="27197173-fe0d-43c9-bceb-616230194631" providerId="ADAL" clId="{D6E37799-9F79-42C9-B3A8-4E7A6F40312C}" dt="2023-12-27T15:18:13.681" v="1688" actId="47"/>
        <pc:sldMkLst>
          <pc:docMk/>
          <pc:sldMk cId="2952269696" sldId="314"/>
        </pc:sldMkLst>
        <pc:spChg chg="mod">
          <ac:chgData name="Matiyash, Vitaliy" userId="27197173-fe0d-43c9-bceb-616230194631" providerId="ADAL" clId="{D6E37799-9F79-42C9-B3A8-4E7A6F40312C}" dt="2023-12-27T15:18:01.561" v="1686"/>
          <ac:spMkLst>
            <pc:docMk/>
            <pc:sldMk cId="2952269696" sldId="314"/>
            <ac:spMk id="23" creationId="{F53B1432-46B2-6D9B-50E6-44030031EA2D}"/>
          </ac:spMkLst>
        </pc:spChg>
        <pc:spChg chg="mod">
          <ac:chgData name="Matiyash, Vitaliy" userId="27197173-fe0d-43c9-bceb-616230194631" providerId="ADAL" clId="{D6E37799-9F79-42C9-B3A8-4E7A6F40312C}" dt="2023-12-27T15:17:35.937" v="1680" actId="20577"/>
          <ac:spMkLst>
            <pc:docMk/>
            <pc:sldMk cId="2952269696" sldId="314"/>
            <ac:spMk id="24" creationId="{CB7E2A8E-2A6F-2083-EF39-0A3DB7EB9D66}"/>
          </ac:spMkLst>
        </pc:spChg>
        <pc:spChg chg="mod">
          <ac:chgData name="Matiyash, Vitaliy" userId="27197173-fe0d-43c9-bceb-616230194631" providerId="ADAL" clId="{D6E37799-9F79-42C9-B3A8-4E7A6F40312C}" dt="2023-12-27T15:15:51.822" v="1661"/>
          <ac:spMkLst>
            <pc:docMk/>
            <pc:sldMk cId="2952269696" sldId="314"/>
            <ac:spMk id="30" creationId="{551FEB34-A1EF-4DD3-ABFA-2D1A2B4581F4}"/>
          </ac:spMkLst>
        </pc:spChg>
        <pc:spChg chg="mod">
          <ac:chgData name="Matiyash, Vitaliy" userId="27197173-fe0d-43c9-bceb-616230194631" providerId="ADAL" clId="{D6E37799-9F79-42C9-B3A8-4E7A6F40312C}" dt="2023-12-27T15:17:17.232" v="1669"/>
          <ac:spMkLst>
            <pc:docMk/>
            <pc:sldMk cId="2952269696" sldId="314"/>
            <ac:spMk id="31" creationId="{76063CF7-47FD-3B5B-3540-A016BB8F55B3}"/>
          </ac:spMkLst>
        </pc:spChg>
      </pc:sldChg>
      <pc:sldChg chg="delSp modSp add del mod replId modNotesTx">
        <pc:chgData name="Matiyash, Vitaliy" userId="27197173-fe0d-43c9-bceb-616230194631" providerId="ADAL" clId="{D6E37799-9F79-42C9-B3A8-4E7A6F40312C}" dt="2023-12-27T15:47:10.099" v="1961" actId="47"/>
        <pc:sldMkLst>
          <pc:docMk/>
          <pc:sldMk cId="3474533956" sldId="315"/>
        </pc:sldMkLst>
        <pc:spChg chg="mod topLvl">
          <ac:chgData name="Matiyash, Vitaliy" userId="27197173-fe0d-43c9-bceb-616230194631" providerId="ADAL" clId="{D6E37799-9F79-42C9-B3A8-4E7A6F40312C}" dt="2023-12-27T15:42:12.016" v="1853" actId="14100"/>
          <ac:spMkLst>
            <pc:docMk/>
            <pc:sldMk cId="3474533956" sldId="315"/>
            <ac:spMk id="2" creationId="{5FDF9D62-277E-50D6-65CA-599FE9C5B7F4}"/>
          </ac:spMkLst>
        </pc:spChg>
        <pc:spChg chg="mod topLvl">
          <ac:chgData name="Matiyash, Vitaliy" userId="27197173-fe0d-43c9-bceb-616230194631" providerId="ADAL" clId="{D6E37799-9F79-42C9-B3A8-4E7A6F40312C}" dt="2023-12-27T15:45:47.372" v="1949" actId="1076"/>
          <ac:spMkLst>
            <pc:docMk/>
            <pc:sldMk cId="3474533956" sldId="315"/>
            <ac:spMk id="4" creationId="{A28E9A42-9BD8-2CCF-C94E-F6241775B258}"/>
          </ac:spMkLst>
        </pc:spChg>
        <pc:spChg chg="mod topLvl">
          <ac:chgData name="Matiyash, Vitaliy" userId="27197173-fe0d-43c9-bceb-616230194631" providerId="ADAL" clId="{D6E37799-9F79-42C9-B3A8-4E7A6F40312C}" dt="2023-12-27T15:43:46.094" v="1891" actId="1035"/>
          <ac:spMkLst>
            <pc:docMk/>
            <pc:sldMk cId="3474533956" sldId="315"/>
            <ac:spMk id="5" creationId="{50F06186-4D7F-D851-1D26-F776ADD4A33B}"/>
          </ac:spMkLst>
        </pc:spChg>
        <pc:spChg chg="mod topLvl">
          <ac:chgData name="Matiyash, Vitaliy" userId="27197173-fe0d-43c9-bceb-616230194631" providerId="ADAL" clId="{D6E37799-9F79-42C9-B3A8-4E7A6F40312C}" dt="2023-12-27T15:40:42.861" v="1774" actId="1076"/>
          <ac:spMkLst>
            <pc:docMk/>
            <pc:sldMk cId="3474533956" sldId="315"/>
            <ac:spMk id="22" creationId="{CAA2BC5F-656B-A489-AE93-435820487C23}"/>
          </ac:spMkLst>
        </pc:spChg>
        <pc:spChg chg="mod topLvl">
          <ac:chgData name="Matiyash, Vitaliy" userId="27197173-fe0d-43c9-bceb-616230194631" providerId="ADAL" clId="{D6E37799-9F79-42C9-B3A8-4E7A6F40312C}" dt="2023-12-27T15:45:51.229" v="1950" actId="1076"/>
          <ac:spMkLst>
            <pc:docMk/>
            <pc:sldMk cId="3474533956" sldId="315"/>
            <ac:spMk id="23" creationId="{F53B1432-46B2-6D9B-50E6-44030031EA2D}"/>
          </ac:spMkLst>
        </pc:spChg>
        <pc:spChg chg="mod">
          <ac:chgData name="Matiyash, Vitaliy" userId="27197173-fe0d-43c9-bceb-616230194631" providerId="ADAL" clId="{D6E37799-9F79-42C9-B3A8-4E7A6F40312C}" dt="2023-12-27T15:17:40.901" v="1685" actId="20577"/>
          <ac:spMkLst>
            <pc:docMk/>
            <pc:sldMk cId="3474533956" sldId="315"/>
            <ac:spMk id="24" creationId="{CB7E2A8E-2A6F-2083-EF39-0A3DB7EB9D66}"/>
          </ac:spMkLst>
        </pc:spChg>
        <pc:spChg chg="mod topLvl">
          <ac:chgData name="Matiyash, Vitaliy" userId="27197173-fe0d-43c9-bceb-616230194631" providerId="ADAL" clId="{D6E37799-9F79-42C9-B3A8-4E7A6F40312C}" dt="2023-12-27T15:43:46.094" v="1891" actId="1035"/>
          <ac:spMkLst>
            <pc:docMk/>
            <pc:sldMk cId="3474533956" sldId="315"/>
            <ac:spMk id="25" creationId="{ADFF11FC-F301-CDD6-F388-B7E28836B9DA}"/>
          </ac:spMkLst>
        </pc:spChg>
        <pc:spChg chg="mod topLvl">
          <ac:chgData name="Matiyash, Vitaliy" userId="27197173-fe0d-43c9-bceb-616230194631" providerId="ADAL" clId="{D6E37799-9F79-42C9-B3A8-4E7A6F40312C}" dt="2023-12-27T15:40:26.635" v="1772" actId="1076"/>
          <ac:spMkLst>
            <pc:docMk/>
            <pc:sldMk cId="3474533956" sldId="315"/>
            <ac:spMk id="29" creationId="{4A29D43B-3D20-B68F-38D9-90004791685B}"/>
          </ac:spMkLst>
        </pc:spChg>
        <pc:spChg chg="mod topLvl">
          <ac:chgData name="Matiyash, Vitaliy" userId="27197173-fe0d-43c9-bceb-616230194631" providerId="ADAL" clId="{D6E37799-9F79-42C9-B3A8-4E7A6F40312C}" dt="2023-12-27T15:46:01.245" v="1957" actId="1076"/>
          <ac:spMkLst>
            <pc:docMk/>
            <pc:sldMk cId="3474533956" sldId="315"/>
            <ac:spMk id="30" creationId="{551FEB34-A1EF-4DD3-ABFA-2D1A2B4581F4}"/>
          </ac:spMkLst>
        </pc:spChg>
        <pc:spChg chg="mod topLvl">
          <ac:chgData name="Matiyash, Vitaliy" userId="27197173-fe0d-43c9-bceb-616230194631" providerId="ADAL" clId="{D6E37799-9F79-42C9-B3A8-4E7A6F40312C}" dt="2023-12-27T15:43:46.094" v="1891" actId="1035"/>
          <ac:spMkLst>
            <pc:docMk/>
            <pc:sldMk cId="3474533956" sldId="315"/>
            <ac:spMk id="31" creationId="{76063CF7-47FD-3B5B-3540-A016BB8F55B3}"/>
          </ac:spMkLst>
        </pc:spChg>
        <pc:grpChg chg="del">
          <ac:chgData name="Matiyash, Vitaliy" userId="27197173-fe0d-43c9-bceb-616230194631" providerId="ADAL" clId="{D6E37799-9F79-42C9-B3A8-4E7A6F40312C}" dt="2023-12-27T15:32:26.601" v="1702" actId="165"/>
          <ac:grpSpMkLst>
            <pc:docMk/>
            <pc:sldMk cId="3474533956" sldId="315"/>
            <ac:grpSpMk id="6" creationId="{79F278AA-54D1-993D-9B81-FFB8BDEC695F}"/>
          </ac:grpSpMkLst>
        </pc:grpChg>
        <pc:grpChg chg="del">
          <ac:chgData name="Matiyash, Vitaliy" userId="27197173-fe0d-43c9-bceb-616230194631" providerId="ADAL" clId="{D6E37799-9F79-42C9-B3A8-4E7A6F40312C}" dt="2023-12-27T15:32:21.705" v="1701" actId="165"/>
          <ac:grpSpMkLst>
            <pc:docMk/>
            <pc:sldMk cId="3474533956" sldId="315"/>
            <ac:grpSpMk id="20" creationId="{CF4A5090-1DB3-C287-A869-9C2F22E52DE6}"/>
          </ac:grpSpMkLst>
        </pc:grpChg>
        <pc:grpChg chg="del">
          <ac:chgData name="Matiyash, Vitaliy" userId="27197173-fe0d-43c9-bceb-616230194631" providerId="ADAL" clId="{D6E37799-9F79-42C9-B3A8-4E7A6F40312C}" dt="2023-12-27T15:32:31.584" v="1703" actId="165"/>
          <ac:grpSpMkLst>
            <pc:docMk/>
            <pc:sldMk cId="3474533956" sldId="315"/>
            <ac:grpSpMk id="28" creationId="{AC655CF3-0269-8271-C331-C86DCBF8C0AB}"/>
          </ac:grpSpMkLst>
        </pc:grpChg>
      </pc:sldChg>
      <pc:sldChg chg="addSp delSp modSp add del mod modTransition modNotesTx">
        <pc:chgData name="Matiyash, Vitaliy" userId="27197173-fe0d-43c9-bceb-616230194631" providerId="ADAL" clId="{D6E37799-9F79-42C9-B3A8-4E7A6F40312C}" dt="2023-12-27T16:46:44.655" v="1988" actId="47"/>
        <pc:sldMkLst>
          <pc:docMk/>
          <pc:sldMk cId="2257810717" sldId="316"/>
        </pc:sldMkLst>
        <pc:spChg chg="mod">
          <ac:chgData name="Matiyash, Vitaliy" userId="27197173-fe0d-43c9-bceb-616230194631" providerId="ADAL" clId="{D6E37799-9F79-42C9-B3A8-4E7A6F40312C}" dt="2023-12-27T15:47:28.716" v="1964" actId="164"/>
          <ac:spMkLst>
            <pc:docMk/>
            <pc:sldMk cId="2257810717" sldId="316"/>
            <ac:spMk id="2" creationId="{5FDF9D62-277E-50D6-65CA-599FE9C5B7F4}"/>
          </ac:spMkLst>
        </pc:spChg>
        <pc:spChg chg="mod">
          <ac:chgData name="Matiyash, Vitaliy" userId="27197173-fe0d-43c9-bceb-616230194631" providerId="ADAL" clId="{D6E37799-9F79-42C9-B3A8-4E7A6F40312C}" dt="2023-12-27T15:47:28.716" v="1964" actId="164"/>
          <ac:spMkLst>
            <pc:docMk/>
            <pc:sldMk cId="2257810717" sldId="316"/>
            <ac:spMk id="4" creationId="{A28E9A42-9BD8-2CCF-C94E-F6241775B258}"/>
          </ac:spMkLst>
        </pc:spChg>
        <pc:spChg chg="mod">
          <ac:chgData name="Matiyash, Vitaliy" userId="27197173-fe0d-43c9-bceb-616230194631" providerId="ADAL" clId="{D6E37799-9F79-42C9-B3A8-4E7A6F40312C}" dt="2023-12-27T15:47:28.716" v="1964" actId="164"/>
          <ac:spMkLst>
            <pc:docMk/>
            <pc:sldMk cId="2257810717" sldId="316"/>
            <ac:spMk id="5" creationId="{50F06186-4D7F-D851-1D26-F776ADD4A33B}"/>
          </ac:spMkLst>
        </pc:spChg>
        <pc:spChg chg="add del">
          <ac:chgData name="Matiyash, Vitaliy" userId="27197173-fe0d-43c9-bceb-616230194631" providerId="ADAL" clId="{D6E37799-9F79-42C9-B3A8-4E7A6F40312C}" dt="2023-12-27T15:48:01.026" v="1970" actId="22"/>
          <ac:spMkLst>
            <pc:docMk/>
            <pc:sldMk cId="2257810717" sldId="316"/>
            <ac:spMk id="11" creationId="{8D1160C6-4CFD-DFB3-21A9-45A1512D56B6}"/>
          </ac:spMkLst>
        </pc:spChg>
        <pc:spChg chg="mod">
          <ac:chgData name="Matiyash, Vitaliy" userId="27197173-fe0d-43c9-bceb-616230194631" providerId="ADAL" clId="{D6E37799-9F79-42C9-B3A8-4E7A6F40312C}" dt="2023-12-27T15:47:24.494" v="1963" actId="164"/>
          <ac:spMkLst>
            <pc:docMk/>
            <pc:sldMk cId="2257810717" sldId="316"/>
            <ac:spMk id="22" creationId="{CAA2BC5F-656B-A489-AE93-435820487C23}"/>
          </ac:spMkLst>
        </pc:spChg>
        <pc:spChg chg="mod">
          <ac:chgData name="Matiyash, Vitaliy" userId="27197173-fe0d-43c9-bceb-616230194631" providerId="ADAL" clId="{D6E37799-9F79-42C9-B3A8-4E7A6F40312C}" dt="2023-12-27T15:47:24.494" v="1963" actId="164"/>
          <ac:spMkLst>
            <pc:docMk/>
            <pc:sldMk cId="2257810717" sldId="316"/>
            <ac:spMk id="23" creationId="{F53B1432-46B2-6D9B-50E6-44030031EA2D}"/>
          </ac:spMkLst>
        </pc:spChg>
        <pc:spChg chg="mod">
          <ac:chgData name="Matiyash, Vitaliy" userId="27197173-fe0d-43c9-bceb-616230194631" providerId="ADAL" clId="{D6E37799-9F79-42C9-B3A8-4E7A6F40312C}" dt="2023-12-27T15:47:24.494" v="1963" actId="164"/>
          <ac:spMkLst>
            <pc:docMk/>
            <pc:sldMk cId="2257810717" sldId="316"/>
            <ac:spMk id="25" creationId="{ADFF11FC-F301-CDD6-F388-B7E28836B9DA}"/>
          </ac:spMkLst>
        </pc:spChg>
        <pc:spChg chg="mod">
          <ac:chgData name="Matiyash, Vitaliy" userId="27197173-fe0d-43c9-bceb-616230194631" providerId="ADAL" clId="{D6E37799-9F79-42C9-B3A8-4E7A6F40312C}" dt="2023-12-27T15:47:18.767" v="1962" actId="164"/>
          <ac:spMkLst>
            <pc:docMk/>
            <pc:sldMk cId="2257810717" sldId="316"/>
            <ac:spMk id="29" creationId="{4A29D43B-3D20-B68F-38D9-90004791685B}"/>
          </ac:spMkLst>
        </pc:spChg>
        <pc:spChg chg="mod">
          <ac:chgData name="Matiyash, Vitaliy" userId="27197173-fe0d-43c9-bceb-616230194631" providerId="ADAL" clId="{D6E37799-9F79-42C9-B3A8-4E7A6F40312C}" dt="2023-12-27T15:47:18.767" v="1962" actId="164"/>
          <ac:spMkLst>
            <pc:docMk/>
            <pc:sldMk cId="2257810717" sldId="316"/>
            <ac:spMk id="30" creationId="{551FEB34-A1EF-4DD3-ABFA-2D1A2B4581F4}"/>
          </ac:spMkLst>
        </pc:spChg>
        <pc:spChg chg="mod">
          <ac:chgData name="Matiyash, Vitaliy" userId="27197173-fe0d-43c9-bceb-616230194631" providerId="ADAL" clId="{D6E37799-9F79-42C9-B3A8-4E7A6F40312C}" dt="2023-12-27T15:47:18.767" v="1962" actId="164"/>
          <ac:spMkLst>
            <pc:docMk/>
            <pc:sldMk cId="2257810717" sldId="316"/>
            <ac:spMk id="31" creationId="{76063CF7-47FD-3B5B-3540-A016BB8F55B3}"/>
          </ac:spMkLst>
        </pc:spChg>
        <pc:grpChg chg="add mod">
          <ac:chgData name="Matiyash, Vitaliy" userId="27197173-fe0d-43c9-bceb-616230194631" providerId="ADAL" clId="{D6E37799-9F79-42C9-B3A8-4E7A6F40312C}" dt="2023-12-27T15:48:29.885" v="1975" actId="1076"/>
          <ac:grpSpMkLst>
            <pc:docMk/>
            <pc:sldMk cId="2257810717" sldId="316"/>
            <ac:grpSpMk id="6" creationId="{B89BE909-FA7D-A1E0-4181-D73FBDA1DD2A}"/>
          </ac:grpSpMkLst>
        </pc:grpChg>
        <pc:grpChg chg="add mod">
          <ac:chgData name="Matiyash, Vitaliy" userId="27197173-fe0d-43c9-bceb-616230194631" providerId="ADAL" clId="{D6E37799-9F79-42C9-B3A8-4E7A6F40312C}" dt="2023-12-27T15:48:33.623" v="1976" actId="1076"/>
          <ac:grpSpMkLst>
            <pc:docMk/>
            <pc:sldMk cId="2257810717" sldId="316"/>
            <ac:grpSpMk id="7" creationId="{B3E9667F-6E43-9B07-4C14-652307F5AA2F}"/>
          </ac:grpSpMkLst>
        </pc:grpChg>
        <pc:grpChg chg="add mod">
          <ac:chgData name="Matiyash, Vitaliy" userId="27197173-fe0d-43c9-bceb-616230194631" providerId="ADAL" clId="{D6E37799-9F79-42C9-B3A8-4E7A6F40312C}" dt="2023-12-27T15:48:37.416" v="1977" actId="1076"/>
          <ac:grpSpMkLst>
            <pc:docMk/>
            <pc:sldMk cId="2257810717" sldId="316"/>
            <ac:grpSpMk id="8" creationId="{B24D6758-0AA8-0826-52E3-9893D08FB0F2}"/>
          </ac:grpSpMkLst>
        </pc:grpChg>
      </pc:sldChg>
      <pc:sldChg chg="add">
        <pc:chgData name="Matiyash, Vitaliy" userId="27197173-fe0d-43c9-bceb-616230194631" providerId="ADAL" clId="{D6E37799-9F79-42C9-B3A8-4E7A6F40312C}" dt="2023-12-27T15:47:30.752" v="1965" actId="2890"/>
        <pc:sldMkLst>
          <pc:docMk/>
          <pc:sldMk cId="1866062996" sldId="317"/>
        </pc:sldMkLst>
      </pc:sldChg>
      <pc:sldChg chg="add">
        <pc:chgData name="Matiyash, Vitaliy" userId="27197173-fe0d-43c9-bceb-616230194631" providerId="ADAL" clId="{D6E37799-9F79-42C9-B3A8-4E7A6F40312C}" dt="2023-12-27T15:47:51.972" v="1968" actId="2890"/>
        <pc:sldMkLst>
          <pc:docMk/>
          <pc:sldMk cId="3217342786" sldId="318"/>
        </pc:sldMkLst>
      </pc:sldChg>
      <pc:sldChg chg="add">
        <pc:chgData name="Matiyash, Vitaliy" userId="27197173-fe0d-43c9-bceb-616230194631" providerId="ADAL" clId="{D6E37799-9F79-42C9-B3A8-4E7A6F40312C}" dt="2023-12-27T15:48:23.814" v="1974" actId="2890"/>
        <pc:sldMkLst>
          <pc:docMk/>
          <pc:sldMk cId="360614294" sldId="319"/>
        </pc:sldMkLst>
      </pc:sldChg>
      <pc:sldChg chg="add modTransition modNotesTx">
        <pc:chgData name="Matiyash, Vitaliy" userId="27197173-fe0d-43c9-bceb-616230194631" providerId="ADAL" clId="{D6E37799-9F79-42C9-B3A8-4E7A6F40312C}" dt="2023-12-27T17:01:51.270" v="2099" actId="6549"/>
        <pc:sldMkLst>
          <pc:docMk/>
          <pc:sldMk cId="784297497" sldId="320"/>
        </pc:sldMkLst>
      </pc:sldChg>
      <pc:sldChg chg="modSp add del mod modAnim">
        <pc:chgData name="Matiyash, Vitaliy" userId="27197173-fe0d-43c9-bceb-616230194631" providerId="ADAL" clId="{D6E37799-9F79-42C9-B3A8-4E7A6F40312C}" dt="2023-12-27T16:54:42.696" v="2005" actId="47"/>
        <pc:sldMkLst>
          <pc:docMk/>
          <pc:sldMk cId="2279302067" sldId="321"/>
        </pc:sldMkLst>
        <pc:grpChg chg="mod">
          <ac:chgData name="Matiyash, Vitaliy" userId="27197173-fe0d-43c9-bceb-616230194631" providerId="ADAL" clId="{D6E37799-9F79-42C9-B3A8-4E7A6F40312C}" dt="2023-12-27T16:51:22.890" v="2002" actId="1076"/>
          <ac:grpSpMkLst>
            <pc:docMk/>
            <pc:sldMk cId="2279302067" sldId="321"/>
            <ac:grpSpMk id="6" creationId="{79F278AA-54D1-993D-9B81-FFB8BDEC695F}"/>
          </ac:grpSpMkLst>
        </pc:grpChg>
      </pc:sldChg>
      <pc:sldChg chg="add">
        <pc:chgData name="Matiyash, Vitaliy" userId="27197173-fe0d-43c9-bceb-616230194631" providerId="ADAL" clId="{D6E37799-9F79-42C9-B3A8-4E7A6F40312C}" dt="2023-12-27T16:55:42.189" v="2006" actId="2890"/>
        <pc:sldMkLst>
          <pc:docMk/>
          <pc:sldMk cId="4129116761" sldId="321"/>
        </pc:sldMkLst>
      </pc:sldChg>
      <pc:sldChg chg="addSp delSp modSp add mod ord modNotesTx">
        <pc:chgData name="Matiyash, Vitaliy" userId="27197173-fe0d-43c9-bceb-616230194631" providerId="ADAL" clId="{D6E37799-9F79-42C9-B3A8-4E7A6F40312C}" dt="2023-12-27T17:02:19.634" v="2103" actId="1076"/>
        <pc:sldMkLst>
          <pc:docMk/>
          <pc:sldMk cId="2796698054" sldId="322"/>
        </pc:sldMkLst>
        <pc:spChg chg="mod topLvl">
          <ac:chgData name="Matiyash, Vitaliy" userId="27197173-fe0d-43c9-bceb-616230194631" providerId="ADAL" clId="{D6E37799-9F79-42C9-B3A8-4E7A6F40312C}" dt="2023-12-27T17:00:57.731" v="2089" actId="338"/>
          <ac:spMkLst>
            <pc:docMk/>
            <pc:sldMk cId="2796698054" sldId="322"/>
            <ac:spMk id="2" creationId="{5FDF9D62-277E-50D6-65CA-599FE9C5B7F4}"/>
          </ac:spMkLst>
        </pc:spChg>
        <pc:spChg chg="mod topLvl">
          <ac:chgData name="Matiyash, Vitaliy" userId="27197173-fe0d-43c9-bceb-616230194631" providerId="ADAL" clId="{D6E37799-9F79-42C9-B3A8-4E7A6F40312C}" dt="2023-12-27T17:00:57.731" v="2089" actId="338"/>
          <ac:spMkLst>
            <pc:docMk/>
            <pc:sldMk cId="2796698054" sldId="322"/>
            <ac:spMk id="4" creationId="{A28E9A42-9BD8-2CCF-C94E-F6241775B258}"/>
          </ac:spMkLst>
        </pc:spChg>
        <pc:spChg chg="mod topLvl">
          <ac:chgData name="Matiyash, Vitaliy" userId="27197173-fe0d-43c9-bceb-616230194631" providerId="ADAL" clId="{D6E37799-9F79-42C9-B3A8-4E7A6F40312C}" dt="2023-12-27T17:00:57.731" v="2089" actId="338"/>
          <ac:spMkLst>
            <pc:docMk/>
            <pc:sldMk cId="2796698054" sldId="322"/>
            <ac:spMk id="5" creationId="{50F06186-4D7F-D851-1D26-F776ADD4A33B}"/>
          </ac:spMkLst>
        </pc:spChg>
        <pc:spChg chg="mod">
          <ac:chgData name="Matiyash, Vitaliy" userId="27197173-fe0d-43c9-bceb-616230194631" providerId="ADAL" clId="{D6E37799-9F79-42C9-B3A8-4E7A6F40312C}" dt="2023-12-27T16:58:16.003" v="2055" actId="1076"/>
          <ac:spMkLst>
            <pc:docMk/>
            <pc:sldMk cId="2796698054" sldId="322"/>
            <ac:spMk id="23" creationId="{F53B1432-46B2-6D9B-50E6-44030031EA2D}"/>
          </ac:spMkLst>
        </pc:spChg>
        <pc:spChg chg="mod">
          <ac:chgData name="Matiyash, Vitaliy" userId="27197173-fe0d-43c9-bceb-616230194631" providerId="ADAL" clId="{D6E37799-9F79-42C9-B3A8-4E7A6F40312C}" dt="2023-12-27T16:59:48.589" v="2079"/>
          <ac:spMkLst>
            <pc:docMk/>
            <pc:sldMk cId="2796698054" sldId="322"/>
            <ac:spMk id="25" creationId="{ADFF11FC-F301-CDD6-F388-B7E28836B9DA}"/>
          </ac:spMkLst>
        </pc:spChg>
        <pc:spChg chg="mod">
          <ac:chgData name="Matiyash, Vitaliy" userId="27197173-fe0d-43c9-bceb-616230194631" providerId="ADAL" clId="{D6E37799-9F79-42C9-B3A8-4E7A6F40312C}" dt="2023-12-27T16:57:25.254" v="2045" actId="1076"/>
          <ac:spMkLst>
            <pc:docMk/>
            <pc:sldMk cId="2796698054" sldId="322"/>
            <ac:spMk id="29" creationId="{4A29D43B-3D20-B68F-38D9-90004791685B}"/>
          </ac:spMkLst>
        </pc:spChg>
        <pc:spChg chg="mod">
          <ac:chgData name="Matiyash, Vitaliy" userId="27197173-fe0d-43c9-bceb-616230194631" providerId="ADAL" clId="{D6E37799-9F79-42C9-B3A8-4E7A6F40312C}" dt="2023-12-27T16:58:10.644" v="2054" actId="1076"/>
          <ac:spMkLst>
            <pc:docMk/>
            <pc:sldMk cId="2796698054" sldId="322"/>
            <ac:spMk id="30" creationId="{551FEB34-A1EF-4DD3-ABFA-2D1A2B4581F4}"/>
          </ac:spMkLst>
        </pc:spChg>
        <pc:spChg chg="mod">
          <ac:chgData name="Matiyash, Vitaliy" userId="27197173-fe0d-43c9-bceb-616230194631" providerId="ADAL" clId="{D6E37799-9F79-42C9-B3A8-4E7A6F40312C}" dt="2023-12-27T16:59:41.841" v="2078"/>
          <ac:spMkLst>
            <pc:docMk/>
            <pc:sldMk cId="2796698054" sldId="322"/>
            <ac:spMk id="31" creationId="{76063CF7-47FD-3B5B-3540-A016BB8F55B3}"/>
          </ac:spMkLst>
        </pc:spChg>
        <pc:grpChg chg="mod">
          <ac:chgData name="Matiyash, Vitaliy" userId="27197173-fe0d-43c9-bceb-616230194631" providerId="ADAL" clId="{D6E37799-9F79-42C9-B3A8-4E7A6F40312C}" dt="2023-12-27T17:02:09.972" v="2101" actId="1076"/>
          <ac:grpSpMkLst>
            <pc:docMk/>
            <pc:sldMk cId="2796698054" sldId="322"/>
            <ac:grpSpMk id="6" creationId="{B89BE909-FA7D-A1E0-4181-D73FBDA1DD2A}"/>
          </ac:grpSpMkLst>
        </pc:grpChg>
        <pc:grpChg chg="mod">
          <ac:chgData name="Matiyash, Vitaliy" userId="27197173-fe0d-43c9-bceb-616230194631" providerId="ADAL" clId="{D6E37799-9F79-42C9-B3A8-4E7A6F40312C}" dt="2023-12-27T17:02:14.885" v="2102" actId="1076"/>
          <ac:grpSpMkLst>
            <pc:docMk/>
            <pc:sldMk cId="2796698054" sldId="322"/>
            <ac:grpSpMk id="7" creationId="{B3E9667F-6E43-9B07-4C14-652307F5AA2F}"/>
          </ac:grpSpMkLst>
        </pc:grpChg>
        <pc:grpChg chg="del">
          <ac:chgData name="Matiyash, Vitaliy" userId="27197173-fe0d-43c9-bceb-616230194631" providerId="ADAL" clId="{D6E37799-9F79-42C9-B3A8-4E7A6F40312C}" dt="2023-12-27T16:58:43.931" v="2059" actId="165"/>
          <ac:grpSpMkLst>
            <pc:docMk/>
            <pc:sldMk cId="2796698054" sldId="322"/>
            <ac:grpSpMk id="8" creationId="{B24D6758-0AA8-0826-52E3-9893D08FB0F2}"/>
          </ac:grpSpMkLst>
        </pc:grpChg>
        <pc:grpChg chg="add del mod">
          <ac:chgData name="Matiyash, Vitaliy" userId="27197173-fe0d-43c9-bceb-616230194631" providerId="ADAL" clId="{D6E37799-9F79-42C9-B3A8-4E7A6F40312C}" dt="2023-12-27T17:00:49.484" v="2088" actId="165"/>
          <ac:grpSpMkLst>
            <pc:docMk/>
            <pc:sldMk cId="2796698054" sldId="322"/>
            <ac:grpSpMk id="9" creationId="{CA727284-E4A6-41C7-D525-4F5B7DE77BDB}"/>
          </ac:grpSpMkLst>
        </pc:grpChg>
        <pc:grpChg chg="add mod">
          <ac:chgData name="Matiyash, Vitaliy" userId="27197173-fe0d-43c9-bceb-616230194631" providerId="ADAL" clId="{D6E37799-9F79-42C9-B3A8-4E7A6F40312C}" dt="2023-12-27T17:02:19.634" v="2103" actId="1076"/>
          <ac:grpSpMkLst>
            <pc:docMk/>
            <pc:sldMk cId="2796698054" sldId="322"/>
            <ac:grpSpMk id="11" creationId="{6108DFE4-24F6-9073-61B9-F3B5AB63D649}"/>
          </ac:grpSpMkLst>
        </pc:grpChg>
      </pc:sldChg>
      <pc:sldChg chg="add">
        <pc:chgData name="Matiyash, Vitaliy" userId="27197173-fe0d-43c9-bceb-616230194631" providerId="ADAL" clId="{D6E37799-9F79-42C9-B3A8-4E7A6F40312C}" dt="2023-12-27T17:00:07.655" v="2082" actId="2890"/>
        <pc:sldMkLst>
          <pc:docMk/>
          <pc:sldMk cId="3284845262" sldId="323"/>
        </pc:sldMkLst>
      </pc:sldChg>
      <pc:sldChg chg="add">
        <pc:chgData name="Matiyash, Vitaliy" userId="27197173-fe0d-43c9-bceb-616230194631" providerId="ADAL" clId="{D6E37799-9F79-42C9-B3A8-4E7A6F40312C}" dt="2023-12-27T17:01:14.435" v="2093" actId="2890"/>
        <pc:sldMkLst>
          <pc:docMk/>
          <pc:sldMk cId="490237551" sldId="324"/>
        </pc:sldMkLst>
      </pc:sldChg>
      <pc:sldChg chg="add modNotesTx">
        <pc:chgData name="Matiyash, Vitaliy" userId="27197173-fe0d-43c9-bceb-616230194631" providerId="ADAL" clId="{D6E37799-9F79-42C9-B3A8-4E7A6F40312C}" dt="2023-12-27T17:01:43.867" v="2098" actId="20577"/>
        <pc:sldMkLst>
          <pc:docMk/>
          <pc:sldMk cId="3523362919" sldId="325"/>
        </pc:sldMkLst>
      </pc:sldChg>
      <pc:sldMasterChg chg="modTransition modSldLayout">
        <pc:chgData name="Matiyash, Vitaliy" userId="27197173-fe0d-43c9-bceb-616230194631" providerId="ADAL" clId="{D6E37799-9F79-42C9-B3A8-4E7A6F40312C}" dt="2023-12-19T15:22:19.837" v="913"/>
        <pc:sldMasterMkLst>
          <pc:docMk/>
          <pc:sldMasterMk cId="2020574204" sldId="2147483648"/>
        </pc:sldMasterMkLst>
        <pc:sldLayoutChg chg="modTransition">
          <pc:chgData name="Matiyash, Vitaliy" userId="27197173-fe0d-43c9-bceb-616230194631" providerId="ADAL" clId="{D6E37799-9F79-42C9-B3A8-4E7A6F40312C}" dt="2023-12-19T15:22:19.837" v="913"/>
          <pc:sldLayoutMkLst>
            <pc:docMk/>
            <pc:sldMasterMk cId="2020574204" sldId="2147483648"/>
            <pc:sldLayoutMk cId="4161259845" sldId="2147483651"/>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862097048" sldId="2147483652"/>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407711345" sldId="2147483653"/>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2676827205" sldId="2147483654"/>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2121256304" sldId="2147483655"/>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125641223" sldId="2147483656"/>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226368387" sldId="2147483657"/>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743117437" sldId="2147483658"/>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693317334" sldId="2147483659"/>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590880992" sldId="2147483661"/>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613646376" sldId="2147483662"/>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2662113756" sldId="2147483663"/>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213276643" sldId="2147483664"/>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147334202" sldId="2147483665"/>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3496649517" sldId="2147483667"/>
          </pc:sldLayoutMkLst>
        </pc:sldLayoutChg>
        <pc:sldLayoutChg chg="modTransition">
          <pc:chgData name="Matiyash, Vitaliy" userId="27197173-fe0d-43c9-bceb-616230194631" providerId="ADAL" clId="{D6E37799-9F79-42C9-B3A8-4E7A6F40312C}" dt="2023-12-19T15:22:19.837" v="913"/>
          <pc:sldLayoutMkLst>
            <pc:docMk/>
            <pc:sldMasterMk cId="2020574204" sldId="2147483648"/>
            <pc:sldLayoutMk cId="2649859209" sldId="2147483668"/>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12/27/2023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87834D1B-A726-18FB-799A-8294A1FE8A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Date Placeholder 8">
            <a:extLst>
              <a:ext uri="{FF2B5EF4-FFF2-40B4-BE49-F238E27FC236}">
                <a16:creationId xmlns:a16="http://schemas.microsoft.com/office/drawing/2014/main" id="{063B9152-B336-5993-1C67-48946279B0E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253B2-FD87-4AAE-AF69-14FE02FB4D05}" type="datetimeFigureOut">
              <a:rPr lang="en-US" smtClean="0"/>
              <a:t>12/27/2023</a:t>
            </a:fld>
            <a:endParaRPr lang="en-US"/>
          </a:p>
        </p:txBody>
      </p:sp>
      <p:sp>
        <p:nvSpPr>
          <p:cNvPr id="10" name="Notes Placeholder 9">
            <a:extLst>
              <a:ext uri="{FF2B5EF4-FFF2-40B4-BE49-F238E27FC236}">
                <a16:creationId xmlns:a16="http://schemas.microsoft.com/office/drawing/2014/main" id="{598999B6-0E65-F457-D4BF-F96BE9F9A9A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976FEA9E-549C-DA0D-8B3C-832BF1072B4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EDBB3-C345-4EAB-AB5D-9FB3AF589CFF}" type="slidenum">
              <a:rPr lang="en-US" smtClean="0"/>
              <a:t>‹#›</a:t>
            </a:fld>
            <a:endParaRPr lang="en-US"/>
          </a:p>
        </p:txBody>
      </p:sp>
      <p:sp>
        <p:nvSpPr>
          <p:cNvPr id="12" name="Slide Image Placeholder 11">
            <a:extLst>
              <a:ext uri="{FF2B5EF4-FFF2-40B4-BE49-F238E27FC236}">
                <a16:creationId xmlns:a16="http://schemas.microsoft.com/office/drawing/2014/main" id="{F627E2FE-9CC2-836E-40FC-1A1183B9516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3" name="Footer Placeholder 12">
            <a:extLst>
              <a:ext uri="{FF2B5EF4-FFF2-40B4-BE49-F238E27FC236}">
                <a16:creationId xmlns:a16="http://schemas.microsoft.com/office/drawing/2014/main" id="{413B0C97-27B2-A894-9DEA-82E460C91F1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4317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endParaRPr lang="en-US" b="0" i="0" dirty="0">
              <a:solidFill>
                <a:srgbClr val="000000"/>
              </a:solidFill>
              <a:effectLst/>
              <a:latin typeface="Raleway" pitchFamily="2" charset="0"/>
            </a:endParaRP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22627820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God Object</a:t>
            </a:r>
          </a:p>
          <a:p>
            <a:pPr algn="l"/>
            <a:r>
              <a:rPr lang="en-US" b="0" i="0" dirty="0">
                <a:solidFill>
                  <a:srgbClr val="000000"/>
                </a:solidFill>
                <a:effectLst/>
                <a:latin typeface="Raleway" pitchFamily="2" charset="0"/>
              </a:rPr>
              <a:t>The God Object anti-pattern happens when a single object or class tries to do too much, resulting in tight coupling and decreased maintainability. </a:t>
            </a:r>
            <a:r>
              <a:rPr lang="en-US" b="1" i="0" dirty="0">
                <a:solidFill>
                  <a:srgbClr val="000000"/>
                </a:solidFill>
                <a:effectLst/>
                <a:latin typeface="Raleway" pitchFamily="2" charset="0"/>
              </a:rPr>
              <a:t>A God Object typically has too many responsibilities and violates the single responsibility principle of object-oriented programming.</a:t>
            </a:r>
            <a:r>
              <a:rPr lang="en-US" b="0" i="0" dirty="0">
                <a:solidFill>
                  <a:srgbClr val="000000"/>
                </a:solidFill>
                <a:effectLst/>
                <a:latin typeface="Raleway" pitchFamily="2" charset="0"/>
              </a:rPr>
              <a:t> We can split such a God Object into several smaller classes with dedicated responsibilities.</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914247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Hard Code</a:t>
            </a:r>
          </a:p>
          <a:p>
            <a:pPr algn="l"/>
            <a:r>
              <a:rPr lang="en-US" b="0" i="0" dirty="0">
                <a:solidFill>
                  <a:srgbClr val="000000"/>
                </a:solidFill>
                <a:effectLst/>
                <a:latin typeface="Raleway" pitchFamily="2" charset="0"/>
              </a:rPr>
              <a:t>Hard coding is an anti-pattern where we embed values or configuration into the program’s source code rather than storing it in a separate configuration file or database. This makes it difficult to modify the program’s behavior without changing the source code. Consequently, this can lead to increased maintenance costs and decreased flexibility. However, we can avoid hard coding by storing configuration in separate configuration files or databases. Furthermore, static code analysis tools like Sonar can help detect hard-coded values in the codebase.</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12</a:t>
            </a:fld>
            <a:endParaRPr lang="en-US" altLang="zh-CN" noProof="0" dirty="0"/>
          </a:p>
        </p:txBody>
      </p:sp>
    </p:spTree>
    <p:extLst>
      <p:ext uri="{BB962C8B-B14F-4D97-AF65-F5344CB8AC3E}">
        <p14:creationId xmlns:p14="http://schemas.microsoft.com/office/powerpoint/2010/main" val="1074579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Magic Numbers</a:t>
            </a:r>
          </a:p>
          <a:p>
            <a:pPr algn="l"/>
            <a:r>
              <a:rPr lang="en-US" b="0" i="0" dirty="0">
                <a:solidFill>
                  <a:srgbClr val="000000"/>
                </a:solidFill>
                <a:effectLst/>
                <a:latin typeface="Raleway" pitchFamily="2" charset="0"/>
              </a:rPr>
              <a:t>The magic numbers anti-pattern is a bad programming practice in which numerical values are used in the source code without being properly named. Magic numbers make the source code less readable and more prone to errors because it is unclear what the values represent. To overcome this anti-pattern, such magic numbers need a meaningful name or a dedicated explanation.</a:t>
            </a:r>
          </a:p>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13</a:t>
            </a:fld>
            <a:endParaRPr lang="en-US" altLang="zh-CN" noProof="0" dirty="0"/>
          </a:p>
        </p:txBody>
      </p:sp>
    </p:spTree>
    <p:extLst>
      <p:ext uri="{BB962C8B-B14F-4D97-AF65-F5344CB8AC3E}">
        <p14:creationId xmlns:p14="http://schemas.microsoft.com/office/powerpoint/2010/main" val="264737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endParaRPr lang="en-US" b="0" i="0" dirty="0">
              <a:solidFill>
                <a:srgbClr val="000000"/>
              </a:solidFill>
              <a:effectLst/>
              <a:latin typeface="Raleway" pitchFamily="2" charset="0"/>
            </a:endParaRP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14</a:t>
            </a:fld>
            <a:endParaRPr lang="en-US" altLang="zh-CN" noProof="0" dirty="0"/>
          </a:p>
        </p:txBody>
      </p:sp>
    </p:spTree>
    <p:extLst>
      <p:ext uri="{BB962C8B-B14F-4D97-AF65-F5344CB8AC3E}">
        <p14:creationId xmlns:p14="http://schemas.microsoft.com/office/powerpoint/2010/main" val="3969591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endParaRPr lang="en-US" b="0" i="0" dirty="0">
              <a:solidFill>
                <a:srgbClr val="000000"/>
              </a:solidFill>
              <a:effectLst/>
              <a:latin typeface="Raleway" pitchFamily="2" charset="0"/>
            </a:endParaRP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2396399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Reinventing the Wheel</a:t>
            </a:r>
          </a:p>
          <a:p>
            <a:pPr algn="l"/>
            <a:r>
              <a:rPr lang="en-US" b="0" i="0" dirty="0">
                <a:solidFill>
                  <a:srgbClr val="000000"/>
                </a:solidFill>
                <a:effectLst/>
                <a:latin typeface="Raleway" pitchFamily="2" charset="0"/>
              </a:rPr>
              <a:t>The reinventing the wheel anti-pattern occurs when a solution to a problem is unnecessarily reinvented rather than using an existing solution or building on existing work. This leads to increased development time and costs. The new solution may not have been as thoroughly tested as an existing solution.</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16</a:t>
            </a:fld>
            <a:endParaRPr lang="en-US" altLang="zh-CN" noProof="0" dirty="0"/>
          </a:p>
        </p:txBody>
      </p:sp>
    </p:spTree>
    <p:extLst>
      <p:ext uri="{BB962C8B-B14F-4D97-AF65-F5344CB8AC3E}">
        <p14:creationId xmlns:p14="http://schemas.microsoft.com/office/powerpoint/2010/main" val="33706229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Copy and Paste Programming</a:t>
            </a:r>
          </a:p>
          <a:p>
            <a:pPr algn="l"/>
            <a:r>
              <a:rPr lang="en-US" b="0" i="0" dirty="0">
                <a:solidFill>
                  <a:srgbClr val="000000"/>
                </a:solidFill>
                <a:effectLst/>
                <a:latin typeface="Raleway" pitchFamily="2" charset="0"/>
              </a:rPr>
              <a:t>The copy and paste programming anti-pattern is a problem that occurs when source code is copied and pasted from one location to another instead of reused through abstraction. It leads to increased maintenance costs, decreased code readability, and reduced code reusability. Instead of copying code, we can refactor it and reuse it. For example, we can take that code and put it into a utility class which we can access from multiple sources.</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17</a:t>
            </a:fld>
            <a:endParaRPr lang="en-US" altLang="zh-CN" noProof="0" dirty="0"/>
          </a:p>
        </p:txBody>
      </p:sp>
    </p:spTree>
    <p:extLst>
      <p:ext uri="{BB962C8B-B14F-4D97-AF65-F5344CB8AC3E}">
        <p14:creationId xmlns:p14="http://schemas.microsoft.com/office/powerpoint/2010/main" val="19350847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19</a:t>
            </a:fld>
            <a:endParaRPr lang="en-US" altLang="zh-CN" noProof="0" dirty="0"/>
          </a:p>
        </p:txBody>
      </p:sp>
    </p:spTree>
    <p:extLst>
      <p:ext uri="{BB962C8B-B14F-4D97-AF65-F5344CB8AC3E}">
        <p14:creationId xmlns:p14="http://schemas.microsoft.com/office/powerpoint/2010/main" val="236376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20</a:t>
            </a:fld>
            <a:endParaRPr lang="en-US" altLang="zh-CN" noProof="0" dirty="0"/>
          </a:p>
        </p:txBody>
      </p:sp>
    </p:spTree>
    <p:extLst>
      <p:ext uri="{BB962C8B-B14F-4D97-AF65-F5344CB8AC3E}">
        <p14:creationId xmlns:p14="http://schemas.microsoft.com/office/powerpoint/2010/main" val="77478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1466755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3275328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b="0" i="0" dirty="0">
                <a:solidFill>
                  <a:srgbClr val="000000"/>
                </a:solidFill>
                <a:effectLst/>
                <a:latin typeface="Raleway" pitchFamily="2" charset="0"/>
              </a:rPr>
              <a:t>Anti-patterns are the opposite of best practice, which is a solution that has been proven to be effective. They are often used because they seem to work, but the larger context or the long-term consequences are often not considered. They can occur in software design, project management, and organizational behavior. </a:t>
            </a:r>
            <a:r>
              <a:rPr lang="en-US" b="1" i="0" dirty="0">
                <a:solidFill>
                  <a:srgbClr val="000000"/>
                </a:solidFill>
                <a:effectLst/>
                <a:latin typeface="Raleway" pitchFamily="2" charset="0"/>
              </a:rPr>
              <a:t>We should avoid anti-patterns.</a:t>
            </a:r>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3859077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b="0" i="0" dirty="0">
                <a:solidFill>
                  <a:srgbClr val="000000"/>
                </a:solidFill>
                <a:effectLst/>
                <a:latin typeface="Raleway" pitchFamily="2" charset="0"/>
              </a:rPr>
              <a:t>Anti-patterns are the opposite of best practice, which is a solution that has been proven to be effective. They are often used because they seem to work, but the larger context or the long-term consequences are often not considered. They can occur in software design, project management, and organizational behavior. </a:t>
            </a:r>
            <a:r>
              <a:rPr lang="en-US" b="1" i="0" dirty="0">
                <a:solidFill>
                  <a:srgbClr val="000000"/>
                </a:solidFill>
                <a:effectLst/>
                <a:latin typeface="Raleway" pitchFamily="2" charset="0"/>
              </a:rPr>
              <a:t>We should avoid anti-patterns.</a:t>
            </a:r>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79693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b="0" i="0" dirty="0">
                <a:solidFill>
                  <a:srgbClr val="000000"/>
                </a:solidFill>
                <a:effectLst/>
                <a:latin typeface="Raleway" pitchFamily="2" charset="0"/>
              </a:rPr>
              <a:t>Anti-patterns are the opposite of best practice, which is a solution that has been proven to be effective. They are often used because they seem to work, but the larger context or the long-term consequences are often not considered. They can occur in software design, project management, and organizational behavior. </a:t>
            </a:r>
            <a:r>
              <a:rPr lang="en-US" b="1" i="0" dirty="0">
                <a:solidFill>
                  <a:srgbClr val="000000"/>
                </a:solidFill>
                <a:effectLst/>
                <a:latin typeface="Raleway" pitchFamily="2" charset="0"/>
              </a:rPr>
              <a:t>We should avoid anti-patterns.</a:t>
            </a:r>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3637476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Accidental Complexity</a:t>
            </a:r>
          </a:p>
          <a:p>
            <a:pPr algn="l"/>
            <a:r>
              <a:rPr lang="en-US" b="0" i="0" dirty="0">
                <a:solidFill>
                  <a:srgbClr val="000000"/>
                </a:solidFill>
                <a:effectLst/>
                <a:latin typeface="Raleway" pitchFamily="2" charset="0"/>
              </a:rPr>
              <a:t>The accidental complexity anti-pattern occurs when a solution to a problem is unnecessarily complex. It can occur for various reasons, including a lack of experience or knowledge, a desire to over-engineer a solution, or a lack of focus on simplicity. The </a:t>
            </a:r>
            <a:r>
              <a:rPr lang="en-US" b="1" i="0" dirty="0">
                <a:solidFill>
                  <a:srgbClr val="000000"/>
                </a:solidFill>
                <a:effectLst/>
                <a:latin typeface="Raleway" pitchFamily="2" charset="0"/>
              </a:rPr>
              <a:t>Keep it simple, stupid (KISS)</a:t>
            </a:r>
            <a:r>
              <a:rPr lang="en-US" b="0" i="0" dirty="0">
                <a:solidFill>
                  <a:srgbClr val="000000"/>
                </a:solidFill>
                <a:effectLst/>
                <a:latin typeface="Raleway" pitchFamily="2" charset="0"/>
              </a:rPr>
              <a:t> design principle states that we should keep our solutions as simple as possible to improve usability and understandability. This is one approach to prevent the accidental complexity anti-pattern from happening.</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2023561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Lava Flow</a:t>
            </a:r>
          </a:p>
          <a:p>
            <a:pPr algn="l"/>
            <a:r>
              <a:rPr lang="en-US" b="0" i="0" dirty="0">
                <a:solidFill>
                  <a:srgbClr val="000000"/>
                </a:solidFill>
                <a:effectLst/>
                <a:latin typeface="Raleway" pitchFamily="2" charset="0"/>
              </a:rPr>
              <a:t>The lava flow anti-pattern occurs when code that is no longer needed is left in the codebase. Such code is difficult to understand and maintain. It is hard to know why the code is there and why we need it. We should remove unused code as soon as possible to prevent the lava flow anti-pattern. Unfortunately, it is not always easy to recognize unused code. Regular refactoring can reduce the amount of unused code and prevent the lava flow anti-pattern.</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2224905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pPr algn="l"/>
            <a:r>
              <a:rPr lang="en-US" b="1" i="0" dirty="0">
                <a:solidFill>
                  <a:srgbClr val="000000"/>
                </a:solidFill>
                <a:effectLst/>
                <a:latin typeface="Raleway" pitchFamily="2" charset="0"/>
              </a:rPr>
              <a:t>Spaghetti Code</a:t>
            </a:r>
          </a:p>
          <a:p>
            <a:pPr algn="l"/>
            <a:r>
              <a:rPr lang="en-US" b="0" i="0" dirty="0">
                <a:solidFill>
                  <a:srgbClr val="000000"/>
                </a:solidFill>
                <a:effectLst/>
                <a:latin typeface="Raleway" pitchFamily="2" charset="0"/>
              </a:rPr>
              <a:t>The spaghetti code anti-pattern occurs when code is poorly structured and difficult to understand. This type of code lacks modularity, separation of concerns, and readability. It is difficult to maintain or modify spaghetti code because it is so difficult to understand. Code reviews and refactoring are good techniques to prevent and remove spaghetti code. We should split larger blocks of code into smaller reusable chunks. We should keep methods small, and they should do only one thing. The book “Clean Code: A Handbook of Agile Software Craftsmanship” by Robert C. Martin covers many techniques to prevent or remove spaghetti code.</a:t>
            </a:r>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889045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a:t>Click icon to add picture</a:t>
            </a:r>
            <a:endParaRPr lang="en-US" altLang="zh-CN"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a:t>Click to edit Master title style</a:t>
            </a:r>
            <a:endParaRPr lang="en-US" noProof="0"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a:t>Click to edit Master title style</a:t>
            </a:r>
            <a:endParaRPr lang="en-US" noProof="0"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1986926"/>
            <a:ext cx="5989186" cy="2057441"/>
          </a:xfrm>
        </p:spPr>
        <p:txBody>
          <a:bodyPr/>
          <a:lstStyle/>
          <a:p>
            <a:pPr algn="l"/>
            <a:r>
              <a:rPr lang="en-US" sz="4800" b="1" i="0" dirty="0">
                <a:effectLst/>
                <a:latin typeface="Open Sans" panose="020B0606030504020204" pitchFamily="34" charset="0"/>
              </a:rPr>
              <a:t>Java Anti-Patterns</a:t>
            </a:r>
            <a:endParaRPr lang="en-US" sz="48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p:txBody>
          <a:bodyPr/>
          <a:lstStyle/>
          <a:p>
            <a:r>
              <a:rPr lang="en-US" dirty="0"/>
              <a:t>Vitaliy Matiyash</a:t>
            </a:r>
          </a:p>
        </p:txBody>
      </p:sp>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10209854" y="1088516"/>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1" name="Picture 10" descr="A cartoon of a robot">
            <a:extLst>
              <a:ext uri="{FF2B5EF4-FFF2-40B4-BE49-F238E27FC236}">
                <a16:creationId xmlns:a16="http://schemas.microsoft.com/office/drawing/2014/main" id="{35A7C196-AA58-E5C2-0852-EE21B68CBCC5}"/>
              </a:ext>
            </a:extLst>
          </p:cNvPr>
          <p:cNvPicPr>
            <a:picLocks noChangeAspect="1"/>
          </p:cNvPicPr>
          <p:nvPr/>
        </p:nvPicPr>
        <p:blipFill>
          <a:blip r:embed="rId5"/>
          <a:stretch>
            <a:fillRect/>
          </a:stretch>
        </p:blipFill>
        <p:spPr>
          <a:xfrm>
            <a:off x="7594600" y="1340757"/>
            <a:ext cx="3023669" cy="3616713"/>
          </a:xfrm>
          <a:prstGeom prst="rect">
            <a:avLst/>
          </a:prstGeom>
        </p:spPr>
      </p:pic>
    </p:spTree>
    <p:extLst>
      <p:ext uri="{BB962C8B-B14F-4D97-AF65-F5344CB8AC3E}">
        <p14:creationId xmlns:p14="http://schemas.microsoft.com/office/powerpoint/2010/main" val="3898447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B24D6758-0AA8-0826-52E3-9893D08FB0F2}"/>
              </a:ext>
            </a:extLst>
          </p:cNvPr>
          <p:cNvGrpSpPr/>
          <p:nvPr/>
        </p:nvGrpSpPr>
        <p:grpSpPr>
          <a:xfrm>
            <a:off x="-2640832" y="0"/>
            <a:ext cx="3839210" cy="6858000"/>
            <a:chOff x="8413750" y="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503920" y="540867"/>
              <a:ext cx="3749040" cy="646331"/>
            </a:xfrm>
            <a:prstGeom prst="rect">
              <a:avLst/>
            </a:prstGeom>
          </p:spPr>
          <p:txBody>
            <a:bodyPr wrap="none" lIns="91440" rIns="91440" rtlCol="0" anchor="ctr" anchorCtr="0">
              <a:spAutoFit/>
            </a:bodyPr>
            <a:lstStyle/>
            <a:p>
              <a:pPr algn="l"/>
              <a:r>
                <a:rPr lang="en-US" sz="3600" b="1" i="0" dirty="0">
                  <a:solidFill>
                    <a:srgbClr val="000000"/>
                  </a:solidFill>
                  <a:effectLst/>
                  <a:latin typeface="Raleway" pitchFamily="2" charset="0"/>
                </a:rPr>
                <a:t>Magic Numbers</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magic numbers anti-pattern is a bad programming practice in which numerical values are used in the source code without being properly named.</a:t>
              </a:r>
              <a:endParaRPr lang="en-US" sz="26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2670383"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4754880" y="540868"/>
              <a:ext cx="3749040" cy="646331"/>
            </a:xfrm>
            <a:prstGeom prst="rect">
              <a:avLst/>
            </a:prstGeom>
          </p:spPr>
          <p:txBody>
            <a:bodyPr wrap="none" rtlCol="0" anchor="ctr" anchorCtr="0">
              <a:spAutoFit/>
            </a:bodyPr>
            <a:lstStyle/>
            <a:p>
              <a:pPr algn="ctr"/>
              <a:r>
                <a:rPr lang="en-US" sz="3600" b="1" i="0" dirty="0">
                  <a:solidFill>
                    <a:srgbClr val="000000"/>
                  </a:solidFill>
                  <a:effectLst/>
                  <a:latin typeface="Raleway" pitchFamily="2" charset="0"/>
                </a:rPr>
                <a:t>Hard Code</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478360"/>
              <a:ext cx="3749040" cy="4185761"/>
            </a:xfrm>
            <a:prstGeom prst="rect">
              <a:avLst/>
            </a:prstGeom>
          </p:spPr>
          <p:txBody>
            <a:bodyPr wrap="square" lIns="274320" tIns="91440" rIns="274320" bIns="91440" rtlCol="0" anchor="ctr" anchorCtr="0">
              <a:spAutoFit/>
            </a:bodyPr>
            <a:lstStyle/>
            <a:p>
              <a:r>
                <a:rPr lang="en-US" sz="2600" dirty="0">
                  <a:solidFill>
                    <a:srgbClr val="000000"/>
                  </a:solidFill>
                  <a:latin typeface="Raleway" pitchFamily="2" charset="0"/>
                </a:rPr>
                <a:t>Hard coding is an anti-pattern where we embed values or configuration into the program’s source code rather than storing it in a separate configuration file or database.</a:t>
              </a: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26489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005840" y="498140"/>
              <a:ext cx="3749040" cy="646331"/>
            </a:xfrm>
            <a:prstGeom prst="rect">
              <a:avLst/>
            </a:prstGeom>
          </p:spPr>
          <p:txBody>
            <a:bodyPr wrap="none" lIns="0" tIns="45720" rIns="0" rtlCol="0" anchor="ctr" anchorCtr="0">
              <a:spAutoFit/>
            </a:bodyPr>
            <a:lstStyle/>
            <a:p>
              <a:pPr algn="ctr"/>
              <a:r>
                <a:rPr lang="en-US" sz="3600" b="1" dirty="0">
                  <a:latin typeface="Raleway" pitchFamily="2" charset="0"/>
                  <a:ea typeface="+mj-ea"/>
                  <a:cs typeface="+mj-cs"/>
                </a:rPr>
                <a:t>God Object</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God Object anti-pattern happens when a single object or class tries to do too much, resulting in tight coupling and decreased maintainability.</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7842974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B24D6758-0AA8-0826-52E3-9893D08FB0F2}"/>
              </a:ext>
            </a:extLst>
          </p:cNvPr>
          <p:cNvGrpSpPr/>
          <p:nvPr/>
        </p:nvGrpSpPr>
        <p:grpSpPr>
          <a:xfrm>
            <a:off x="960989" y="0"/>
            <a:ext cx="3839210" cy="6858000"/>
            <a:chOff x="8413750" y="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503920" y="540867"/>
              <a:ext cx="3749040" cy="646331"/>
            </a:xfrm>
            <a:prstGeom prst="rect">
              <a:avLst/>
            </a:prstGeom>
          </p:spPr>
          <p:txBody>
            <a:bodyPr wrap="none" lIns="91440" rIns="91440" rtlCol="0" anchor="ctr" anchorCtr="0">
              <a:spAutoFit/>
            </a:bodyPr>
            <a:lstStyle/>
            <a:p>
              <a:pPr algn="l"/>
              <a:r>
                <a:rPr lang="en-US" sz="3600" b="1" i="0" dirty="0">
                  <a:solidFill>
                    <a:srgbClr val="000000"/>
                  </a:solidFill>
                  <a:effectLst/>
                  <a:latin typeface="Raleway" pitchFamily="2" charset="0"/>
                </a:rPr>
                <a:t>Magic Numbers</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magic numbers anti-pattern is a bad programming practice in which numerical values are used in the source code without being properly named.</a:t>
              </a:r>
              <a:endParaRPr lang="en-US" sz="26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956203"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4754880" y="540868"/>
              <a:ext cx="3749040" cy="646331"/>
            </a:xfrm>
            <a:prstGeom prst="rect">
              <a:avLst/>
            </a:prstGeom>
          </p:spPr>
          <p:txBody>
            <a:bodyPr wrap="none" rtlCol="0" anchor="ctr" anchorCtr="0">
              <a:spAutoFit/>
            </a:bodyPr>
            <a:lstStyle/>
            <a:p>
              <a:pPr algn="ctr"/>
              <a:r>
                <a:rPr lang="en-US" sz="3600" b="1" i="0" dirty="0">
                  <a:solidFill>
                    <a:srgbClr val="000000"/>
                  </a:solidFill>
                  <a:effectLst/>
                  <a:latin typeface="Raleway" pitchFamily="2" charset="0"/>
                </a:rPr>
                <a:t>Hard Code</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478360"/>
              <a:ext cx="3749040" cy="4185761"/>
            </a:xfrm>
            <a:prstGeom prst="rect">
              <a:avLst/>
            </a:prstGeom>
          </p:spPr>
          <p:txBody>
            <a:bodyPr wrap="square" lIns="274320" tIns="91440" rIns="274320" bIns="91440" rtlCol="0" anchor="ctr" anchorCtr="0">
              <a:spAutoFit/>
            </a:bodyPr>
            <a:lstStyle/>
            <a:p>
              <a:r>
                <a:rPr lang="en-US" sz="2600" dirty="0">
                  <a:solidFill>
                    <a:srgbClr val="000000"/>
                  </a:solidFill>
                  <a:latin typeface="Raleway" pitchFamily="2" charset="0"/>
                </a:rPr>
                <a:t>Hard coding is an anti-pattern where we embed values or configuration into the program’s source code rather than storing it in a separate configuration file or database.</a:t>
              </a: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005840" y="498140"/>
              <a:ext cx="3749040" cy="646331"/>
            </a:xfrm>
            <a:prstGeom prst="rect">
              <a:avLst/>
            </a:prstGeom>
          </p:spPr>
          <p:txBody>
            <a:bodyPr wrap="none" lIns="0" tIns="45720" rIns="0" rtlCol="0" anchor="ctr" anchorCtr="0">
              <a:spAutoFit/>
            </a:bodyPr>
            <a:lstStyle/>
            <a:p>
              <a:pPr algn="ctr"/>
              <a:r>
                <a:rPr lang="en-US" sz="3600" b="1" dirty="0">
                  <a:latin typeface="Raleway" pitchFamily="2" charset="0"/>
                  <a:ea typeface="+mj-ea"/>
                  <a:cs typeface="+mj-cs"/>
                </a:rPr>
                <a:t>God Object</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God Object anti-pattern happens when a single object or class tries to do too much, resulting in tight coupling and decreased maintainability.</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360614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B24D6758-0AA8-0826-52E3-9893D08FB0F2}"/>
              </a:ext>
            </a:extLst>
          </p:cNvPr>
          <p:cNvGrpSpPr/>
          <p:nvPr/>
        </p:nvGrpSpPr>
        <p:grpSpPr>
          <a:xfrm>
            <a:off x="4669790" y="0"/>
            <a:ext cx="3839210" cy="6858000"/>
            <a:chOff x="8413750" y="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503920" y="540867"/>
              <a:ext cx="3749040" cy="646331"/>
            </a:xfrm>
            <a:prstGeom prst="rect">
              <a:avLst/>
            </a:prstGeom>
          </p:spPr>
          <p:txBody>
            <a:bodyPr wrap="none" lIns="91440" rIns="91440" rtlCol="0" anchor="ctr" anchorCtr="0">
              <a:spAutoFit/>
            </a:bodyPr>
            <a:lstStyle/>
            <a:p>
              <a:pPr algn="l"/>
              <a:r>
                <a:rPr lang="en-US" sz="3600" b="1" i="0" dirty="0">
                  <a:solidFill>
                    <a:srgbClr val="000000"/>
                  </a:solidFill>
                  <a:effectLst/>
                  <a:latin typeface="Raleway" pitchFamily="2" charset="0"/>
                </a:rPr>
                <a:t>Magic Numbers</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magic numbers anti-pattern is a bad programming practice in which numerical values are used in the source code without being properly named.</a:t>
              </a:r>
              <a:endParaRPr lang="en-US" sz="26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4680244"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4754880" y="540868"/>
              <a:ext cx="3749040" cy="646331"/>
            </a:xfrm>
            <a:prstGeom prst="rect">
              <a:avLst/>
            </a:prstGeom>
          </p:spPr>
          <p:txBody>
            <a:bodyPr wrap="none" rtlCol="0" anchor="ctr" anchorCtr="0">
              <a:spAutoFit/>
            </a:bodyPr>
            <a:lstStyle/>
            <a:p>
              <a:pPr algn="ctr"/>
              <a:r>
                <a:rPr lang="en-US" sz="3600" b="1" i="0" dirty="0">
                  <a:solidFill>
                    <a:srgbClr val="000000"/>
                  </a:solidFill>
                  <a:effectLst/>
                  <a:latin typeface="Raleway" pitchFamily="2" charset="0"/>
                </a:rPr>
                <a:t>Hard Code</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478360"/>
              <a:ext cx="3749040" cy="4185761"/>
            </a:xfrm>
            <a:prstGeom prst="rect">
              <a:avLst/>
            </a:prstGeom>
          </p:spPr>
          <p:txBody>
            <a:bodyPr wrap="square" lIns="274320" tIns="91440" rIns="274320" bIns="91440" rtlCol="0" anchor="ctr" anchorCtr="0">
              <a:spAutoFit/>
            </a:bodyPr>
            <a:lstStyle/>
            <a:p>
              <a:r>
                <a:rPr lang="en-US" sz="2600" dirty="0">
                  <a:solidFill>
                    <a:srgbClr val="000000"/>
                  </a:solidFill>
                  <a:latin typeface="Raleway" pitchFamily="2" charset="0"/>
                </a:rPr>
                <a:t>Hard coding is an anti-pattern where we embed values or configuration into the program’s source code rather than storing it in a separate configuration file or database.</a:t>
              </a: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005840" y="498140"/>
              <a:ext cx="3749040" cy="646331"/>
            </a:xfrm>
            <a:prstGeom prst="rect">
              <a:avLst/>
            </a:prstGeom>
          </p:spPr>
          <p:txBody>
            <a:bodyPr wrap="none" lIns="0" tIns="45720" rIns="0" rtlCol="0" anchor="ctr" anchorCtr="0">
              <a:spAutoFit/>
            </a:bodyPr>
            <a:lstStyle/>
            <a:p>
              <a:pPr algn="ctr"/>
              <a:r>
                <a:rPr lang="en-US" sz="3600" b="1" dirty="0">
                  <a:latin typeface="Raleway" pitchFamily="2" charset="0"/>
                  <a:ea typeface="+mj-ea"/>
                  <a:cs typeface="+mj-cs"/>
                </a:rPr>
                <a:t>God Object</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God Object anti-pattern happens when a single object or class tries to do too much, resulting in tight coupling and decreased maintainability.</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32173427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B24D6758-0AA8-0826-52E3-9893D08FB0F2}"/>
              </a:ext>
            </a:extLst>
          </p:cNvPr>
          <p:cNvGrpSpPr/>
          <p:nvPr/>
        </p:nvGrpSpPr>
        <p:grpSpPr>
          <a:xfrm>
            <a:off x="8413750" y="0"/>
            <a:ext cx="3839210" cy="6858000"/>
            <a:chOff x="8413750" y="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503920" y="540867"/>
              <a:ext cx="3749040" cy="646331"/>
            </a:xfrm>
            <a:prstGeom prst="rect">
              <a:avLst/>
            </a:prstGeom>
          </p:spPr>
          <p:txBody>
            <a:bodyPr wrap="none" lIns="91440" rIns="91440" rtlCol="0" anchor="ctr" anchorCtr="0">
              <a:spAutoFit/>
            </a:bodyPr>
            <a:lstStyle/>
            <a:p>
              <a:pPr algn="l"/>
              <a:r>
                <a:rPr lang="en-US" sz="3600" b="1" i="0" dirty="0">
                  <a:solidFill>
                    <a:srgbClr val="000000"/>
                  </a:solidFill>
                  <a:effectLst/>
                  <a:latin typeface="Raleway" pitchFamily="2" charset="0"/>
                </a:rPr>
                <a:t>Magic Numbers</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magic numbers anti-pattern is a bad programming practice in which numerical values are used in the source code without being properly named.</a:t>
              </a:r>
              <a:endParaRPr lang="en-US" sz="26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4680244"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4754880" y="540868"/>
              <a:ext cx="3749040" cy="646331"/>
            </a:xfrm>
            <a:prstGeom prst="rect">
              <a:avLst/>
            </a:prstGeom>
          </p:spPr>
          <p:txBody>
            <a:bodyPr wrap="none" rtlCol="0" anchor="ctr" anchorCtr="0">
              <a:spAutoFit/>
            </a:bodyPr>
            <a:lstStyle/>
            <a:p>
              <a:pPr algn="ctr"/>
              <a:r>
                <a:rPr lang="en-US" sz="3600" b="1" i="0" dirty="0">
                  <a:solidFill>
                    <a:srgbClr val="000000"/>
                  </a:solidFill>
                  <a:effectLst/>
                  <a:latin typeface="Raleway" pitchFamily="2" charset="0"/>
                </a:rPr>
                <a:t>Hard Code</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478360"/>
              <a:ext cx="3749040" cy="4185761"/>
            </a:xfrm>
            <a:prstGeom prst="rect">
              <a:avLst/>
            </a:prstGeom>
          </p:spPr>
          <p:txBody>
            <a:bodyPr wrap="square" lIns="274320" tIns="91440" rIns="274320" bIns="91440" rtlCol="0" anchor="ctr" anchorCtr="0">
              <a:spAutoFit/>
            </a:bodyPr>
            <a:lstStyle/>
            <a:p>
              <a:r>
                <a:rPr lang="en-US" sz="2600" dirty="0">
                  <a:solidFill>
                    <a:srgbClr val="000000"/>
                  </a:solidFill>
                  <a:latin typeface="Raleway" pitchFamily="2" charset="0"/>
                </a:rPr>
                <a:t>Hard coding is an anti-pattern where we embed values or configuration into the program’s source code rather than storing it in a separate configuration file or database.</a:t>
              </a: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005840" y="498140"/>
              <a:ext cx="3749040" cy="646331"/>
            </a:xfrm>
            <a:prstGeom prst="rect">
              <a:avLst/>
            </a:prstGeom>
          </p:spPr>
          <p:txBody>
            <a:bodyPr wrap="none" lIns="0" tIns="45720" rIns="0" rtlCol="0" anchor="ctr" anchorCtr="0">
              <a:spAutoFit/>
            </a:bodyPr>
            <a:lstStyle/>
            <a:p>
              <a:pPr algn="ctr"/>
              <a:r>
                <a:rPr lang="en-US" sz="3600" b="1" dirty="0">
                  <a:latin typeface="Raleway" pitchFamily="2" charset="0"/>
                  <a:ea typeface="+mj-ea"/>
                  <a:cs typeface="+mj-cs"/>
                </a:rPr>
                <a:t>God Object</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1878469"/>
              <a:ext cx="3749040" cy="3385542"/>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God Object anti-pattern happens when a single object or class tries to do too much, resulting in tight coupling and decreased maintainability.</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18660629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11" name="Group 10">
            <a:extLst>
              <a:ext uri="{FF2B5EF4-FFF2-40B4-BE49-F238E27FC236}">
                <a16:creationId xmlns:a16="http://schemas.microsoft.com/office/drawing/2014/main" id="{6108DFE4-24F6-9073-61B9-F3B5AB63D649}"/>
              </a:ext>
            </a:extLst>
          </p:cNvPr>
          <p:cNvGrpSpPr/>
          <p:nvPr/>
        </p:nvGrpSpPr>
        <p:grpSpPr>
          <a:xfrm>
            <a:off x="-2641941" y="-10160"/>
            <a:ext cx="3839210" cy="6858000"/>
            <a:chOff x="8413750" y="-1016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1016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662840" y="325423"/>
              <a:ext cx="3337773" cy="1077218"/>
            </a:xfrm>
            <a:prstGeom prst="rect">
              <a:avLst/>
            </a:prstGeom>
          </p:spPr>
          <p:txBody>
            <a:bodyPr wrap="none" lIns="91440" rIns="91440" rtlCol="0" anchor="ctr" anchorCtr="0">
              <a:spAutoFit/>
            </a:bodyPr>
            <a:lstStyle/>
            <a:p>
              <a:pPr algn="l"/>
              <a:r>
                <a:rPr lang="en-US" sz="3200" b="1" i="0" dirty="0">
                  <a:solidFill>
                    <a:srgbClr val="000000"/>
                  </a:solidFill>
                  <a:effectLst/>
                  <a:latin typeface="Raleway" pitchFamily="2" charset="0"/>
                </a:rPr>
                <a:t>Copy and Paste </a:t>
              </a:r>
            </a:p>
            <a:p>
              <a:pPr algn="l"/>
              <a:r>
                <a:rPr lang="en-US" sz="3200" b="1" i="0" dirty="0">
                  <a:solidFill>
                    <a:srgbClr val="000000"/>
                  </a:solidFill>
                  <a:effectLst/>
                  <a:latin typeface="Raleway" pitchFamily="2" charset="0"/>
                </a:rPr>
                <a:t>Programming</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740713"/>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copy and paste programming anti-pattern is a problem that occurs when source code is copied and pasted from one location to another instead of reused through abstraction.</a:t>
              </a:r>
              <a:endParaRPr lang="en-US" sz="24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2655463"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5234738" y="325423"/>
              <a:ext cx="2642070" cy="1077218"/>
            </a:xfrm>
            <a:prstGeom prst="rect">
              <a:avLst/>
            </a:prstGeom>
          </p:spPr>
          <p:txBody>
            <a:bodyPr wrap="none" rtlCol="0" anchor="ctr" anchorCtr="0">
              <a:spAutoFit/>
            </a:bodyPr>
            <a:lstStyle/>
            <a:p>
              <a:pPr algn="l"/>
              <a:r>
                <a:rPr lang="en-US" sz="3200" b="1" i="0" dirty="0">
                  <a:solidFill>
                    <a:srgbClr val="000000"/>
                  </a:solidFill>
                  <a:effectLst/>
                  <a:latin typeface="Raleway" pitchFamily="2" charset="0"/>
                </a:rPr>
                <a:t>Reinventing </a:t>
              </a:r>
            </a:p>
            <a:p>
              <a:pPr algn="l"/>
              <a:r>
                <a:rPr lang="en-US" sz="3200" b="1" i="0" dirty="0">
                  <a:solidFill>
                    <a:srgbClr val="000000"/>
                  </a:solidFill>
                  <a:effectLst/>
                  <a:latin typeface="Raleway" pitchFamily="2" charset="0"/>
                </a:rPr>
                <a:t>the Wheel</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816914"/>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reinventing the wheel anti-pattern occurs when a solution to a problem is unnecessarily reinvented rather than using an existing solution or building on existing work.</a:t>
              </a:r>
              <a:endParaRPr lang="en-US" sz="2400" dirty="0">
                <a:solidFill>
                  <a:srgbClr val="000000"/>
                </a:solidFill>
                <a:latin typeface="Raleway" pitchFamily="2" charset="0"/>
              </a:endParaRP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2641941"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623898" y="325424"/>
              <a:ext cx="2513509" cy="1077218"/>
            </a:xfrm>
            <a:prstGeom prst="rect">
              <a:avLst/>
            </a:prstGeom>
          </p:spPr>
          <p:txBody>
            <a:bodyPr wrap="none" lIns="0" tIns="45720" rIns="0" rtlCol="0" anchor="ctr" anchorCtr="0">
              <a:spAutoFit/>
            </a:bodyPr>
            <a:lstStyle/>
            <a:p>
              <a:pPr algn="l"/>
              <a:r>
                <a:rPr lang="en-US" sz="3200" b="1" i="0" dirty="0">
                  <a:solidFill>
                    <a:srgbClr val="000000"/>
                  </a:solidFill>
                  <a:effectLst/>
                  <a:latin typeface="Raleway" pitchFamily="2" charset="0"/>
                </a:rPr>
                <a:t>Premature </a:t>
              </a:r>
            </a:p>
            <a:p>
              <a:pPr algn="l"/>
              <a:r>
                <a:rPr lang="en-US" sz="3200" b="1" i="0" dirty="0">
                  <a:solidFill>
                    <a:srgbClr val="000000"/>
                  </a:solidFill>
                  <a:effectLst/>
                  <a:latin typeface="Raleway" pitchFamily="2" charset="0"/>
                </a:rPr>
                <a:t>Optimization</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2001579"/>
              <a:ext cx="3749040" cy="3139321"/>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Premature optimization is an anti-pattern when we optimize our solution for performance before we know whether we actually need the optimization.</a:t>
              </a:r>
              <a:endParaRPr lang="en-US" sz="24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27966980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11" name="Group 10">
            <a:extLst>
              <a:ext uri="{FF2B5EF4-FFF2-40B4-BE49-F238E27FC236}">
                <a16:creationId xmlns:a16="http://schemas.microsoft.com/office/drawing/2014/main" id="{6108DFE4-24F6-9073-61B9-F3B5AB63D649}"/>
              </a:ext>
            </a:extLst>
          </p:cNvPr>
          <p:cNvGrpSpPr/>
          <p:nvPr/>
        </p:nvGrpSpPr>
        <p:grpSpPr>
          <a:xfrm>
            <a:off x="948436" y="-10160"/>
            <a:ext cx="3839210" cy="6858000"/>
            <a:chOff x="8413750" y="-1016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1016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662840" y="325423"/>
              <a:ext cx="3337773" cy="1077218"/>
            </a:xfrm>
            <a:prstGeom prst="rect">
              <a:avLst/>
            </a:prstGeom>
          </p:spPr>
          <p:txBody>
            <a:bodyPr wrap="none" lIns="91440" rIns="91440" rtlCol="0" anchor="ctr" anchorCtr="0">
              <a:spAutoFit/>
            </a:bodyPr>
            <a:lstStyle/>
            <a:p>
              <a:pPr algn="l"/>
              <a:r>
                <a:rPr lang="en-US" sz="3200" b="1" i="0" dirty="0">
                  <a:solidFill>
                    <a:srgbClr val="000000"/>
                  </a:solidFill>
                  <a:effectLst/>
                  <a:latin typeface="Raleway" pitchFamily="2" charset="0"/>
                </a:rPr>
                <a:t>Copy and Paste </a:t>
              </a:r>
            </a:p>
            <a:p>
              <a:pPr algn="l"/>
              <a:r>
                <a:rPr lang="en-US" sz="3200" b="1" i="0" dirty="0">
                  <a:solidFill>
                    <a:srgbClr val="000000"/>
                  </a:solidFill>
                  <a:effectLst/>
                  <a:latin typeface="Raleway" pitchFamily="2" charset="0"/>
                </a:rPr>
                <a:t>Programming</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740713"/>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copy and paste programming anti-pattern is a problem that occurs when source code is copied and pasted from one location to another instead of reused through abstraction.</a:t>
              </a:r>
              <a:endParaRPr lang="en-US" sz="24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926429"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5234738" y="325423"/>
              <a:ext cx="2642070" cy="1077218"/>
            </a:xfrm>
            <a:prstGeom prst="rect">
              <a:avLst/>
            </a:prstGeom>
          </p:spPr>
          <p:txBody>
            <a:bodyPr wrap="none" rtlCol="0" anchor="ctr" anchorCtr="0">
              <a:spAutoFit/>
            </a:bodyPr>
            <a:lstStyle/>
            <a:p>
              <a:pPr algn="l"/>
              <a:r>
                <a:rPr lang="en-US" sz="3200" b="1" i="0" dirty="0">
                  <a:solidFill>
                    <a:srgbClr val="000000"/>
                  </a:solidFill>
                  <a:effectLst/>
                  <a:latin typeface="Raleway" pitchFamily="2" charset="0"/>
                </a:rPr>
                <a:t>Reinventing </a:t>
              </a:r>
            </a:p>
            <a:p>
              <a:pPr algn="l"/>
              <a:r>
                <a:rPr lang="en-US" sz="3200" b="1" i="0" dirty="0">
                  <a:solidFill>
                    <a:srgbClr val="000000"/>
                  </a:solidFill>
                  <a:effectLst/>
                  <a:latin typeface="Raleway" pitchFamily="2" charset="0"/>
                </a:rPr>
                <a:t>the Wheel</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816914"/>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reinventing the wheel anti-pattern occurs when a solution to a problem is unnecessarily reinvented rather than using an existing solution or building on existing work.</a:t>
              </a:r>
              <a:endParaRPr lang="en-US" sz="2400" dirty="0">
                <a:solidFill>
                  <a:srgbClr val="000000"/>
                </a:solidFill>
                <a:latin typeface="Raleway" pitchFamily="2" charset="0"/>
              </a:endParaRP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623898" y="325424"/>
              <a:ext cx="2513509" cy="1077218"/>
            </a:xfrm>
            <a:prstGeom prst="rect">
              <a:avLst/>
            </a:prstGeom>
          </p:spPr>
          <p:txBody>
            <a:bodyPr wrap="none" lIns="0" tIns="45720" rIns="0" rtlCol="0" anchor="ctr" anchorCtr="0">
              <a:spAutoFit/>
            </a:bodyPr>
            <a:lstStyle/>
            <a:p>
              <a:pPr algn="l"/>
              <a:r>
                <a:rPr lang="en-US" sz="3200" b="1" i="0" dirty="0">
                  <a:solidFill>
                    <a:srgbClr val="000000"/>
                  </a:solidFill>
                  <a:effectLst/>
                  <a:latin typeface="Raleway" pitchFamily="2" charset="0"/>
                </a:rPr>
                <a:t>Premature </a:t>
              </a:r>
            </a:p>
            <a:p>
              <a:pPr algn="l"/>
              <a:r>
                <a:rPr lang="en-US" sz="3200" b="1" i="0" dirty="0">
                  <a:solidFill>
                    <a:srgbClr val="000000"/>
                  </a:solidFill>
                  <a:effectLst/>
                  <a:latin typeface="Raleway" pitchFamily="2" charset="0"/>
                </a:rPr>
                <a:t>Optimization</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2001579"/>
              <a:ext cx="3749040" cy="3139321"/>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Premature optimization is an anti-pattern when we optimize our solution for performance before we know whether we actually need the optimization.</a:t>
              </a:r>
              <a:endParaRPr lang="en-US" sz="24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35233629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11" name="Group 10">
            <a:extLst>
              <a:ext uri="{FF2B5EF4-FFF2-40B4-BE49-F238E27FC236}">
                <a16:creationId xmlns:a16="http://schemas.microsoft.com/office/drawing/2014/main" id="{6108DFE4-24F6-9073-61B9-F3B5AB63D649}"/>
              </a:ext>
            </a:extLst>
          </p:cNvPr>
          <p:cNvGrpSpPr/>
          <p:nvPr/>
        </p:nvGrpSpPr>
        <p:grpSpPr>
          <a:xfrm>
            <a:off x="4680244" y="-10160"/>
            <a:ext cx="3839210" cy="6858000"/>
            <a:chOff x="8413750" y="-1016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1016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662840" y="325423"/>
              <a:ext cx="3337773" cy="1077218"/>
            </a:xfrm>
            <a:prstGeom prst="rect">
              <a:avLst/>
            </a:prstGeom>
          </p:spPr>
          <p:txBody>
            <a:bodyPr wrap="none" lIns="91440" rIns="91440" rtlCol="0" anchor="ctr" anchorCtr="0">
              <a:spAutoFit/>
            </a:bodyPr>
            <a:lstStyle/>
            <a:p>
              <a:pPr algn="l"/>
              <a:r>
                <a:rPr lang="en-US" sz="3200" b="1" i="0" dirty="0">
                  <a:solidFill>
                    <a:srgbClr val="000000"/>
                  </a:solidFill>
                  <a:effectLst/>
                  <a:latin typeface="Raleway" pitchFamily="2" charset="0"/>
                </a:rPr>
                <a:t>Copy and Paste </a:t>
              </a:r>
            </a:p>
            <a:p>
              <a:pPr algn="l"/>
              <a:r>
                <a:rPr lang="en-US" sz="3200" b="1" i="0" dirty="0">
                  <a:solidFill>
                    <a:srgbClr val="000000"/>
                  </a:solidFill>
                  <a:effectLst/>
                  <a:latin typeface="Raleway" pitchFamily="2" charset="0"/>
                </a:rPr>
                <a:t>Programming</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740713"/>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copy and paste programming anti-pattern is a problem that occurs when source code is copied and pasted from one location to another instead of reused through abstraction.</a:t>
              </a:r>
              <a:endParaRPr lang="en-US" sz="24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4680244"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5234738" y="325423"/>
              <a:ext cx="2642070" cy="1077218"/>
            </a:xfrm>
            <a:prstGeom prst="rect">
              <a:avLst/>
            </a:prstGeom>
          </p:spPr>
          <p:txBody>
            <a:bodyPr wrap="none" rtlCol="0" anchor="ctr" anchorCtr="0">
              <a:spAutoFit/>
            </a:bodyPr>
            <a:lstStyle/>
            <a:p>
              <a:pPr algn="l"/>
              <a:r>
                <a:rPr lang="en-US" sz="3200" b="1" i="0" dirty="0">
                  <a:solidFill>
                    <a:srgbClr val="000000"/>
                  </a:solidFill>
                  <a:effectLst/>
                  <a:latin typeface="Raleway" pitchFamily="2" charset="0"/>
                </a:rPr>
                <a:t>Reinventing </a:t>
              </a:r>
            </a:p>
            <a:p>
              <a:pPr algn="l"/>
              <a:r>
                <a:rPr lang="en-US" sz="3200" b="1" i="0" dirty="0">
                  <a:solidFill>
                    <a:srgbClr val="000000"/>
                  </a:solidFill>
                  <a:effectLst/>
                  <a:latin typeface="Raleway" pitchFamily="2" charset="0"/>
                </a:rPr>
                <a:t>the Wheel</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816914"/>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reinventing the wheel anti-pattern occurs when a solution to a problem is unnecessarily reinvented rather than using an existing solution or building on existing work.</a:t>
              </a:r>
              <a:endParaRPr lang="en-US" sz="2400" dirty="0">
                <a:solidFill>
                  <a:srgbClr val="000000"/>
                </a:solidFill>
                <a:latin typeface="Raleway" pitchFamily="2" charset="0"/>
              </a:endParaRP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623898" y="325424"/>
              <a:ext cx="2513509" cy="1077218"/>
            </a:xfrm>
            <a:prstGeom prst="rect">
              <a:avLst/>
            </a:prstGeom>
          </p:spPr>
          <p:txBody>
            <a:bodyPr wrap="none" lIns="0" tIns="45720" rIns="0" rtlCol="0" anchor="ctr" anchorCtr="0">
              <a:spAutoFit/>
            </a:bodyPr>
            <a:lstStyle/>
            <a:p>
              <a:pPr algn="l"/>
              <a:r>
                <a:rPr lang="en-US" sz="3200" b="1" i="0" dirty="0">
                  <a:solidFill>
                    <a:srgbClr val="000000"/>
                  </a:solidFill>
                  <a:effectLst/>
                  <a:latin typeface="Raleway" pitchFamily="2" charset="0"/>
                </a:rPr>
                <a:t>Premature </a:t>
              </a:r>
            </a:p>
            <a:p>
              <a:pPr algn="l"/>
              <a:r>
                <a:rPr lang="en-US" sz="3200" b="1" i="0" dirty="0">
                  <a:solidFill>
                    <a:srgbClr val="000000"/>
                  </a:solidFill>
                  <a:effectLst/>
                  <a:latin typeface="Raleway" pitchFamily="2" charset="0"/>
                </a:rPr>
                <a:t>Optimization</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2001579"/>
              <a:ext cx="3749040" cy="3139321"/>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Premature optimization is an anti-pattern when we optimize our solution for performance before we know whether we actually need the optimization.</a:t>
              </a:r>
              <a:endParaRPr lang="en-US" sz="24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490237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9" name="Group 8">
            <a:extLst>
              <a:ext uri="{FF2B5EF4-FFF2-40B4-BE49-F238E27FC236}">
                <a16:creationId xmlns:a16="http://schemas.microsoft.com/office/drawing/2014/main" id="{CA727284-E4A6-41C7-D525-4F5B7DE77BDB}"/>
              </a:ext>
            </a:extLst>
          </p:cNvPr>
          <p:cNvGrpSpPr/>
          <p:nvPr/>
        </p:nvGrpSpPr>
        <p:grpSpPr>
          <a:xfrm>
            <a:off x="8413750" y="-10160"/>
            <a:ext cx="3839210" cy="6858000"/>
            <a:chOff x="8413750" y="-10160"/>
            <a:chExt cx="3839210" cy="6858000"/>
          </a:xfrm>
        </p:grpSpPr>
        <p:sp>
          <p:nvSpPr>
            <p:cNvPr id="2" name="Rectangle 1">
              <a:extLst>
                <a:ext uri="{FF2B5EF4-FFF2-40B4-BE49-F238E27FC236}">
                  <a16:creationId xmlns:a16="http://schemas.microsoft.com/office/drawing/2014/main" id="{5FDF9D62-277E-50D6-65CA-599FE9C5B7F4}"/>
                </a:ext>
              </a:extLst>
            </p:cNvPr>
            <p:cNvSpPr/>
            <p:nvPr/>
          </p:nvSpPr>
          <p:spPr>
            <a:xfrm>
              <a:off x="8413750" y="-10160"/>
              <a:ext cx="3778246"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662840" y="325423"/>
              <a:ext cx="3337773" cy="1077218"/>
            </a:xfrm>
            <a:prstGeom prst="rect">
              <a:avLst/>
            </a:prstGeom>
          </p:spPr>
          <p:txBody>
            <a:bodyPr wrap="none" lIns="91440" rIns="91440" rtlCol="0" anchor="ctr" anchorCtr="0">
              <a:spAutoFit/>
            </a:bodyPr>
            <a:lstStyle/>
            <a:p>
              <a:pPr algn="l"/>
              <a:r>
                <a:rPr lang="en-US" sz="3200" b="1" i="0" dirty="0">
                  <a:solidFill>
                    <a:srgbClr val="000000"/>
                  </a:solidFill>
                  <a:effectLst/>
                  <a:latin typeface="Raleway" pitchFamily="2" charset="0"/>
                </a:rPr>
                <a:t>Copy and Paste </a:t>
              </a:r>
            </a:p>
            <a:p>
              <a:pPr algn="l"/>
              <a:r>
                <a:rPr lang="en-US" sz="3200" b="1" i="0" dirty="0">
                  <a:solidFill>
                    <a:srgbClr val="000000"/>
                  </a:solidFill>
                  <a:effectLst/>
                  <a:latin typeface="Raleway" pitchFamily="2" charset="0"/>
                </a:rPr>
                <a:t>Programming</a:t>
              </a:r>
            </a:p>
          </p:txBody>
        </p:sp>
        <p:sp>
          <p:nvSpPr>
            <p:cNvPr id="5" name="TextBox 4">
              <a:extLst>
                <a:ext uri="{FF2B5EF4-FFF2-40B4-BE49-F238E27FC236}">
                  <a16:creationId xmlns:a16="http://schemas.microsoft.com/office/drawing/2014/main" id="{50F06186-4D7F-D851-1D26-F776ADD4A33B}"/>
                </a:ext>
              </a:extLst>
            </p:cNvPr>
            <p:cNvSpPr txBox="1"/>
            <p:nvPr/>
          </p:nvSpPr>
          <p:spPr>
            <a:xfrm>
              <a:off x="8503920" y="1740713"/>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copy and paste programming anti-pattern is a problem that occurs when source code is copied and pasted from one location to another instead of reused through abstraction.</a:t>
              </a:r>
              <a:endParaRPr lang="en-US" sz="2400" b="1" dirty="0">
                <a:latin typeface="Raleway" pitchFamily="2" charset="0"/>
                <a:ea typeface="+mj-ea"/>
                <a:cs typeface="+mj-cs"/>
              </a:endParaRPr>
            </a:p>
          </p:txBody>
        </p:sp>
      </p:grpSp>
      <p:grpSp>
        <p:nvGrpSpPr>
          <p:cNvPr id="7" name="Group 6">
            <a:extLst>
              <a:ext uri="{FF2B5EF4-FFF2-40B4-BE49-F238E27FC236}">
                <a16:creationId xmlns:a16="http://schemas.microsoft.com/office/drawing/2014/main" id="{B3E9667F-6E43-9B07-4C14-652307F5AA2F}"/>
              </a:ext>
            </a:extLst>
          </p:cNvPr>
          <p:cNvGrpSpPr/>
          <p:nvPr/>
        </p:nvGrpSpPr>
        <p:grpSpPr>
          <a:xfrm>
            <a:off x="4680244" y="0"/>
            <a:ext cx="3823676" cy="6858000"/>
            <a:chOff x="4680244" y="0"/>
            <a:chExt cx="3823676" cy="6858000"/>
          </a:xfrm>
        </p:grpSpPr>
        <p:sp>
          <p:nvSpPr>
            <p:cNvPr id="22" name="Rectangle 21">
              <a:extLst>
                <a:ext uri="{FF2B5EF4-FFF2-40B4-BE49-F238E27FC236}">
                  <a16:creationId xmlns:a16="http://schemas.microsoft.com/office/drawing/2014/main" id="{CAA2BC5F-656B-A489-AE93-435820487C23}"/>
                </a:ext>
              </a:extLst>
            </p:cNvPr>
            <p:cNvSpPr/>
            <p:nvPr/>
          </p:nvSpPr>
          <p:spPr>
            <a:xfrm>
              <a:off x="4680244" y="0"/>
              <a:ext cx="3780404"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5234738" y="325423"/>
              <a:ext cx="2642070" cy="1077218"/>
            </a:xfrm>
            <a:prstGeom prst="rect">
              <a:avLst/>
            </a:prstGeom>
          </p:spPr>
          <p:txBody>
            <a:bodyPr wrap="none" rtlCol="0" anchor="ctr" anchorCtr="0">
              <a:spAutoFit/>
            </a:bodyPr>
            <a:lstStyle/>
            <a:p>
              <a:pPr algn="l"/>
              <a:r>
                <a:rPr lang="en-US" sz="3200" b="1" i="0" dirty="0">
                  <a:solidFill>
                    <a:srgbClr val="000000"/>
                  </a:solidFill>
                  <a:effectLst/>
                  <a:latin typeface="Raleway" pitchFamily="2" charset="0"/>
                </a:rPr>
                <a:t>Reinventing </a:t>
              </a:r>
            </a:p>
            <a:p>
              <a:pPr algn="l"/>
              <a:r>
                <a:rPr lang="en-US" sz="3200" b="1" i="0" dirty="0">
                  <a:solidFill>
                    <a:srgbClr val="000000"/>
                  </a:solidFill>
                  <a:effectLst/>
                  <a:latin typeface="Raleway" pitchFamily="2" charset="0"/>
                </a:rPr>
                <a:t>the Wheel</a:t>
              </a:r>
            </a:p>
          </p:txBody>
        </p:sp>
        <p:sp>
          <p:nvSpPr>
            <p:cNvPr id="25" name="TextBox 24">
              <a:extLst>
                <a:ext uri="{FF2B5EF4-FFF2-40B4-BE49-F238E27FC236}">
                  <a16:creationId xmlns:a16="http://schemas.microsoft.com/office/drawing/2014/main" id="{ADFF11FC-F301-CDD6-F388-B7E28836B9DA}"/>
                </a:ext>
              </a:extLst>
            </p:cNvPr>
            <p:cNvSpPr txBox="1"/>
            <p:nvPr/>
          </p:nvSpPr>
          <p:spPr>
            <a:xfrm>
              <a:off x="4754880" y="1816914"/>
              <a:ext cx="3749040" cy="3508653"/>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The reinventing the wheel anti-pattern occurs when a solution to a problem is unnecessarily reinvented rather than using an existing solution or building on existing work.</a:t>
              </a:r>
              <a:endParaRPr lang="en-US" sz="2400" dirty="0">
                <a:solidFill>
                  <a:srgbClr val="000000"/>
                </a:solidFill>
                <a:latin typeface="Raleway" pitchFamily="2" charset="0"/>
              </a:endParaRPr>
            </a:p>
          </p:txBody>
        </p:sp>
      </p:grpSp>
      <p:grpSp>
        <p:nvGrpSpPr>
          <p:cNvPr id="6" name="Group 5">
            <a:extLst>
              <a:ext uri="{FF2B5EF4-FFF2-40B4-BE49-F238E27FC236}">
                <a16:creationId xmlns:a16="http://schemas.microsoft.com/office/drawing/2014/main" id="{B89BE909-FA7D-A1E0-4181-D73FBDA1DD2A}"/>
              </a:ext>
            </a:extLst>
          </p:cNvPr>
          <p:cNvGrpSpPr/>
          <p:nvPr/>
        </p:nvGrpSpPr>
        <p:grpSpPr>
          <a:xfrm>
            <a:off x="969265" y="0"/>
            <a:ext cx="3785615" cy="6858000"/>
            <a:chOff x="969265" y="0"/>
            <a:chExt cx="3785615" cy="6858000"/>
          </a:xfrm>
        </p:grpSpPr>
        <p:sp>
          <p:nvSpPr>
            <p:cNvPr id="29" name="Rectangle 28">
              <a:extLst>
                <a:ext uri="{FF2B5EF4-FFF2-40B4-BE49-F238E27FC236}">
                  <a16:creationId xmlns:a16="http://schemas.microsoft.com/office/drawing/2014/main" id="{4A29D43B-3D20-B68F-38D9-90004791685B}"/>
                </a:ext>
              </a:extLst>
            </p:cNvPr>
            <p:cNvSpPr/>
            <p:nvPr/>
          </p:nvSpPr>
          <p:spPr>
            <a:xfrm>
              <a:off x="969265" y="0"/>
              <a:ext cx="378084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1623898" y="325424"/>
              <a:ext cx="2513509" cy="1077218"/>
            </a:xfrm>
            <a:prstGeom prst="rect">
              <a:avLst/>
            </a:prstGeom>
          </p:spPr>
          <p:txBody>
            <a:bodyPr wrap="none" lIns="0" tIns="45720" rIns="0" rtlCol="0" anchor="ctr" anchorCtr="0">
              <a:spAutoFit/>
            </a:bodyPr>
            <a:lstStyle/>
            <a:p>
              <a:pPr algn="l"/>
              <a:r>
                <a:rPr lang="en-US" sz="3200" b="1" i="0" dirty="0">
                  <a:solidFill>
                    <a:srgbClr val="000000"/>
                  </a:solidFill>
                  <a:effectLst/>
                  <a:latin typeface="Raleway" pitchFamily="2" charset="0"/>
                </a:rPr>
                <a:t>Premature </a:t>
              </a:r>
            </a:p>
            <a:p>
              <a:pPr algn="l"/>
              <a:r>
                <a:rPr lang="en-US" sz="3200" b="1" i="0" dirty="0">
                  <a:solidFill>
                    <a:srgbClr val="000000"/>
                  </a:solidFill>
                  <a:effectLst/>
                  <a:latin typeface="Raleway" pitchFamily="2" charset="0"/>
                </a:rPr>
                <a:t>Optimization</a:t>
              </a:r>
            </a:p>
          </p:txBody>
        </p:sp>
        <p:sp>
          <p:nvSpPr>
            <p:cNvPr id="31" name="TextBox 30">
              <a:extLst>
                <a:ext uri="{FF2B5EF4-FFF2-40B4-BE49-F238E27FC236}">
                  <a16:creationId xmlns:a16="http://schemas.microsoft.com/office/drawing/2014/main" id="{76063CF7-47FD-3B5B-3540-A016BB8F55B3}"/>
                </a:ext>
              </a:extLst>
            </p:cNvPr>
            <p:cNvSpPr txBox="1"/>
            <p:nvPr/>
          </p:nvSpPr>
          <p:spPr>
            <a:xfrm>
              <a:off x="1005840" y="2001579"/>
              <a:ext cx="3749040" cy="3139321"/>
            </a:xfrm>
            <a:prstGeom prst="rect">
              <a:avLst/>
            </a:prstGeom>
          </p:spPr>
          <p:txBody>
            <a:bodyPr wrap="square" lIns="274320" tIns="91440" rIns="274320" bIns="91440" rtlCol="0" anchor="ctr" anchorCtr="0">
              <a:spAutoFit/>
            </a:bodyPr>
            <a:lstStyle/>
            <a:p>
              <a:r>
                <a:rPr lang="en-US" sz="2400" b="0" i="0" dirty="0">
                  <a:solidFill>
                    <a:srgbClr val="000000"/>
                  </a:solidFill>
                  <a:effectLst/>
                  <a:latin typeface="Raleway" pitchFamily="2" charset="0"/>
                </a:rPr>
                <a:t>Premature optimization is an anti-pattern when we optimize our solution for performance before we know whether we actually need the optimization.</a:t>
              </a:r>
              <a:endParaRPr lang="en-US" sz="24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More Examples</a:t>
              </a:r>
            </a:p>
          </p:txBody>
        </p:sp>
      </p:grpSp>
    </p:spTree>
    <p:extLst>
      <p:ext uri="{BB962C8B-B14F-4D97-AF65-F5344CB8AC3E}">
        <p14:creationId xmlns:p14="http://schemas.microsoft.com/office/powerpoint/2010/main" val="32848452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74EF1-DC17-2B31-2664-12F6D31C105D}"/>
              </a:ext>
            </a:extLst>
          </p:cNvPr>
          <p:cNvSpPr>
            <a:spLocks noGrp="1"/>
          </p:cNvSpPr>
          <p:nvPr>
            <p:ph type="title"/>
          </p:nvPr>
        </p:nvSpPr>
        <p:spPr/>
        <p:txBody>
          <a:bodyPr/>
          <a:lstStyle/>
          <a:p>
            <a:endParaRPr lang="en-US"/>
          </a:p>
        </p:txBody>
      </p:sp>
      <p:sp>
        <p:nvSpPr>
          <p:cNvPr id="3" name="Chart Placeholder 2">
            <a:extLst>
              <a:ext uri="{FF2B5EF4-FFF2-40B4-BE49-F238E27FC236}">
                <a16:creationId xmlns:a16="http://schemas.microsoft.com/office/drawing/2014/main" id="{08246877-6100-D879-9679-DF9166450533}"/>
              </a:ext>
            </a:extLst>
          </p:cNvPr>
          <p:cNvSpPr>
            <a:spLocks noGrp="1"/>
          </p:cNvSpPr>
          <p:nvPr>
            <p:ph type="chart" sz="quarter" idx="27"/>
          </p:nvPr>
        </p:nvSpPr>
        <p:spPr/>
        <p:txBody>
          <a:bodyPr/>
          <a:lstStyle/>
          <a:p>
            <a:endParaRPr lang="en-US"/>
          </a:p>
        </p:txBody>
      </p:sp>
      <p:sp>
        <p:nvSpPr>
          <p:cNvPr id="4" name="Footer Placeholder 3">
            <a:extLst>
              <a:ext uri="{FF2B5EF4-FFF2-40B4-BE49-F238E27FC236}">
                <a16:creationId xmlns:a16="http://schemas.microsoft.com/office/drawing/2014/main" id="{FB7DB677-90EE-6CE4-E3B5-3CA37012BAE2}"/>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4129116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790779" y="855681"/>
            <a:ext cx="3997122" cy="1036620"/>
          </a:xfrm>
        </p:spPr>
        <p:txBody>
          <a:bodyPr/>
          <a:lstStyle/>
          <a:p>
            <a:r>
              <a:rPr lang="en-US" altLang="zh-CN" sz="4800" dirty="0"/>
              <a:t>Anti-patterns </a:t>
            </a:r>
            <a:br>
              <a:rPr lang="en-US" altLang="zh-CN" sz="4800" dirty="0"/>
            </a:br>
            <a:r>
              <a:rPr lang="en-US" altLang="zh-CN" sz="4800" dirty="0"/>
              <a:t>at quick glance</a:t>
            </a:r>
            <a:endParaRPr lang="en-US" sz="4800" dirty="0"/>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52"/>
          </p:nvPr>
        </p:nvSpPr>
        <p:spPr>
          <a:xfrm>
            <a:off x="484632" y="6217920"/>
            <a:ext cx="4114800" cy="365125"/>
          </a:xfrm>
        </p:spPr>
        <p:txBody>
          <a:bodyPr/>
          <a:lstStyle/>
          <a:p>
            <a:r>
              <a:rPr lang="en-US" dirty="0"/>
              <a:t>Presentation Title</a:t>
            </a:r>
          </a:p>
        </p:txBody>
      </p:sp>
      <p:grpSp>
        <p:nvGrpSpPr>
          <p:cNvPr id="3" name="Group 2">
            <a:extLst>
              <a:ext uri="{FF2B5EF4-FFF2-40B4-BE49-F238E27FC236}">
                <a16:creationId xmlns:a16="http://schemas.microsoft.com/office/drawing/2014/main" id="{CAEB6DF5-95F2-B93E-B321-ADA9E2E6B734}"/>
              </a:ext>
            </a:extLst>
          </p:cNvPr>
          <p:cNvGrpSpPr/>
          <p:nvPr/>
        </p:nvGrpSpPr>
        <p:grpSpPr>
          <a:xfrm>
            <a:off x="6214688" y="-1293089"/>
            <a:ext cx="7290717" cy="12354789"/>
            <a:chOff x="6214688" y="-5007839"/>
            <a:chExt cx="7290717" cy="12354789"/>
          </a:xfrm>
        </p:grpSpPr>
        <p:sp>
          <p:nvSpPr>
            <p:cNvPr id="81" name="Freeform: Shape 80">
              <a:extLst>
                <a:ext uri="{FF2B5EF4-FFF2-40B4-BE49-F238E27FC236}">
                  <a16:creationId xmlns:a16="http://schemas.microsoft.com/office/drawing/2014/main" id="{93FDAF6A-99E3-832C-CDDC-F2B9030B178E}"/>
                </a:ext>
              </a:extLst>
            </p:cNvPr>
            <p:cNvSpPr/>
            <p:nvPr/>
          </p:nvSpPr>
          <p:spPr>
            <a:xfrm rot="5400000">
              <a:off x="3927127" y="-2720278"/>
              <a:ext cx="11865839" cy="7290717"/>
            </a:xfrm>
            <a:custGeom>
              <a:avLst/>
              <a:gdLst>
                <a:gd name="connsiteX0" fmla="*/ 9493250 w 11865839"/>
                <a:gd name="connsiteY0" fmla="*/ 2071744 h 7290717"/>
                <a:gd name="connsiteX1" fmla="*/ 10004584 w 11865839"/>
                <a:gd name="connsiteY1" fmla="*/ 1049076 h 7290717"/>
                <a:gd name="connsiteX2" fmla="*/ 11354505 w 11865839"/>
                <a:gd name="connsiteY2" fmla="*/ 1049076 h 7290717"/>
                <a:gd name="connsiteX3" fmla="*/ 11865839 w 11865839"/>
                <a:gd name="connsiteY3" fmla="*/ 2071744 h 7290717"/>
                <a:gd name="connsiteX4" fmla="*/ 11354505 w 11865839"/>
                <a:gd name="connsiteY4" fmla="*/ 3094411 h 7290717"/>
                <a:gd name="connsiteX5" fmla="*/ 10004584 w 11865839"/>
                <a:gd name="connsiteY5" fmla="*/ 3094411 h 7290717"/>
                <a:gd name="connsiteX6" fmla="*/ 9493250 w 11865839"/>
                <a:gd name="connsiteY6" fmla="*/ 4169897 h 7290717"/>
                <a:gd name="connsiteX7" fmla="*/ 10004584 w 11865839"/>
                <a:gd name="connsiteY7" fmla="*/ 3147229 h 7290717"/>
                <a:gd name="connsiteX8" fmla="*/ 11354505 w 11865839"/>
                <a:gd name="connsiteY8" fmla="*/ 3147229 h 7290717"/>
                <a:gd name="connsiteX9" fmla="*/ 11865839 w 11865839"/>
                <a:gd name="connsiteY9" fmla="*/ 4169897 h 7290717"/>
                <a:gd name="connsiteX10" fmla="*/ 11354505 w 11865839"/>
                <a:gd name="connsiteY10" fmla="*/ 5192564 h 7290717"/>
                <a:gd name="connsiteX11" fmla="*/ 10004584 w 11865839"/>
                <a:gd name="connsiteY11" fmla="*/ 5192564 h 7290717"/>
                <a:gd name="connsiteX12" fmla="*/ 9493250 w 11865839"/>
                <a:gd name="connsiteY12" fmla="*/ 6268050 h 7290717"/>
                <a:gd name="connsiteX13" fmla="*/ 10004584 w 11865839"/>
                <a:gd name="connsiteY13" fmla="*/ 5245382 h 7290717"/>
                <a:gd name="connsiteX14" fmla="*/ 11354505 w 11865839"/>
                <a:gd name="connsiteY14" fmla="*/ 5245382 h 7290717"/>
                <a:gd name="connsiteX15" fmla="*/ 11865839 w 11865839"/>
                <a:gd name="connsiteY15" fmla="*/ 6268050 h 7290717"/>
                <a:gd name="connsiteX16" fmla="*/ 11354505 w 11865839"/>
                <a:gd name="connsiteY16" fmla="*/ 7290717 h 7290717"/>
                <a:gd name="connsiteX17" fmla="*/ 10004584 w 11865839"/>
                <a:gd name="connsiteY17" fmla="*/ 7290717 h 7290717"/>
                <a:gd name="connsiteX18" fmla="*/ 7594600 w 11865839"/>
                <a:gd name="connsiteY18" fmla="*/ 1022668 h 7290717"/>
                <a:gd name="connsiteX19" fmla="*/ 8105934 w 11865839"/>
                <a:gd name="connsiteY19" fmla="*/ 0 h 7290717"/>
                <a:gd name="connsiteX20" fmla="*/ 9455855 w 11865839"/>
                <a:gd name="connsiteY20" fmla="*/ 0 h 7290717"/>
                <a:gd name="connsiteX21" fmla="*/ 9967189 w 11865839"/>
                <a:gd name="connsiteY21" fmla="*/ 1022668 h 7290717"/>
                <a:gd name="connsiteX22" fmla="*/ 9455855 w 11865839"/>
                <a:gd name="connsiteY22" fmla="*/ 2045335 h 7290717"/>
                <a:gd name="connsiteX23" fmla="*/ 8105934 w 11865839"/>
                <a:gd name="connsiteY23" fmla="*/ 2045335 h 7290717"/>
                <a:gd name="connsiteX24" fmla="*/ 7594600 w 11865839"/>
                <a:gd name="connsiteY24" fmla="*/ 3120821 h 7290717"/>
                <a:gd name="connsiteX25" fmla="*/ 8105934 w 11865839"/>
                <a:gd name="connsiteY25" fmla="*/ 2098153 h 7290717"/>
                <a:gd name="connsiteX26" fmla="*/ 9455855 w 11865839"/>
                <a:gd name="connsiteY26" fmla="*/ 2098153 h 7290717"/>
                <a:gd name="connsiteX27" fmla="*/ 9967189 w 11865839"/>
                <a:gd name="connsiteY27" fmla="*/ 3120821 h 7290717"/>
                <a:gd name="connsiteX28" fmla="*/ 9455855 w 11865839"/>
                <a:gd name="connsiteY28" fmla="*/ 4143488 h 7290717"/>
                <a:gd name="connsiteX29" fmla="*/ 8105934 w 11865839"/>
                <a:gd name="connsiteY29" fmla="*/ 4143488 h 7290717"/>
                <a:gd name="connsiteX30" fmla="*/ 7594600 w 11865839"/>
                <a:gd name="connsiteY30" fmla="*/ 5218974 h 7290717"/>
                <a:gd name="connsiteX31" fmla="*/ 8105934 w 11865839"/>
                <a:gd name="connsiteY31" fmla="*/ 4196306 h 7290717"/>
                <a:gd name="connsiteX32" fmla="*/ 9455855 w 11865839"/>
                <a:gd name="connsiteY32" fmla="*/ 4196306 h 7290717"/>
                <a:gd name="connsiteX33" fmla="*/ 9967189 w 11865839"/>
                <a:gd name="connsiteY33" fmla="*/ 5218974 h 7290717"/>
                <a:gd name="connsiteX34" fmla="*/ 9455855 w 11865839"/>
                <a:gd name="connsiteY34" fmla="*/ 6241641 h 7290717"/>
                <a:gd name="connsiteX35" fmla="*/ 8105934 w 11865839"/>
                <a:gd name="connsiteY35" fmla="*/ 6241641 h 7290717"/>
                <a:gd name="connsiteX36" fmla="*/ 5695952 w 11865839"/>
                <a:gd name="connsiteY36" fmla="*/ 2064386 h 7290717"/>
                <a:gd name="connsiteX37" fmla="*/ 6207285 w 11865839"/>
                <a:gd name="connsiteY37" fmla="*/ 1041718 h 7290717"/>
                <a:gd name="connsiteX38" fmla="*/ 7557205 w 11865839"/>
                <a:gd name="connsiteY38" fmla="*/ 1041718 h 7290717"/>
                <a:gd name="connsiteX39" fmla="*/ 8068539 w 11865839"/>
                <a:gd name="connsiteY39" fmla="*/ 2064386 h 7290717"/>
                <a:gd name="connsiteX40" fmla="*/ 7557205 w 11865839"/>
                <a:gd name="connsiteY40" fmla="*/ 3087053 h 7290717"/>
                <a:gd name="connsiteX41" fmla="*/ 6207285 w 11865839"/>
                <a:gd name="connsiteY41" fmla="*/ 3087053 h 7290717"/>
                <a:gd name="connsiteX42" fmla="*/ 5695952 w 11865839"/>
                <a:gd name="connsiteY42" fmla="*/ 4162539 h 7290717"/>
                <a:gd name="connsiteX43" fmla="*/ 6207285 w 11865839"/>
                <a:gd name="connsiteY43" fmla="*/ 3139871 h 7290717"/>
                <a:gd name="connsiteX44" fmla="*/ 7557205 w 11865839"/>
                <a:gd name="connsiteY44" fmla="*/ 3139871 h 7290717"/>
                <a:gd name="connsiteX45" fmla="*/ 8068539 w 11865839"/>
                <a:gd name="connsiteY45" fmla="*/ 4162539 h 7290717"/>
                <a:gd name="connsiteX46" fmla="*/ 7557205 w 11865839"/>
                <a:gd name="connsiteY46" fmla="*/ 5185206 h 7290717"/>
                <a:gd name="connsiteX47" fmla="*/ 6207285 w 11865839"/>
                <a:gd name="connsiteY47" fmla="*/ 5185206 h 7290717"/>
                <a:gd name="connsiteX48" fmla="*/ 5695952 w 11865839"/>
                <a:gd name="connsiteY48" fmla="*/ 6260692 h 7290717"/>
                <a:gd name="connsiteX49" fmla="*/ 6207285 w 11865839"/>
                <a:gd name="connsiteY49" fmla="*/ 5238024 h 7290717"/>
                <a:gd name="connsiteX50" fmla="*/ 7557205 w 11865839"/>
                <a:gd name="connsiteY50" fmla="*/ 5238024 h 7290717"/>
                <a:gd name="connsiteX51" fmla="*/ 8068539 w 11865839"/>
                <a:gd name="connsiteY51" fmla="*/ 6260692 h 7290717"/>
                <a:gd name="connsiteX52" fmla="*/ 7557205 w 11865839"/>
                <a:gd name="connsiteY52" fmla="*/ 7283359 h 7290717"/>
                <a:gd name="connsiteX53" fmla="*/ 6207285 w 11865839"/>
                <a:gd name="connsiteY53" fmla="*/ 7283359 h 7290717"/>
                <a:gd name="connsiteX54" fmla="*/ 3797302 w 11865839"/>
                <a:gd name="connsiteY54" fmla="*/ 1022668 h 7290717"/>
                <a:gd name="connsiteX55" fmla="*/ 4308636 w 11865839"/>
                <a:gd name="connsiteY55" fmla="*/ 0 h 7290717"/>
                <a:gd name="connsiteX56" fmla="*/ 5658556 w 11865839"/>
                <a:gd name="connsiteY56" fmla="*/ 0 h 7290717"/>
                <a:gd name="connsiteX57" fmla="*/ 6169890 w 11865839"/>
                <a:gd name="connsiteY57" fmla="*/ 1022668 h 7290717"/>
                <a:gd name="connsiteX58" fmla="*/ 5658556 w 11865839"/>
                <a:gd name="connsiteY58" fmla="*/ 2045335 h 7290717"/>
                <a:gd name="connsiteX59" fmla="*/ 4308636 w 11865839"/>
                <a:gd name="connsiteY59" fmla="*/ 2045335 h 7290717"/>
                <a:gd name="connsiteX60" fmla="*/ 3797302 w 11865839"/>
                <a:gd name="connsiteY60" fmla="*/ 3120821 h 7290717"/>
                <a:gd name="connsiteX61" fmla="*/ 4308636 w 11865839"/>
                <a:gd name="connsiteY61" fmla="*/ 2098153 h 7290717"/>
                <a:gd name="connsiteX62" fmla="*/ 5658556 w 11865839"/>
                <a:gd name="connsiteY62" fmla="*/ 2098153 h 7290717"/>
                <a:gd name="connsiteX63" fmla="*/ 6169890 w 11865839"/>
                <a:gd name="connsiteY63" fmla="*/ 3120821 h 7290717"/>
                <a:gd name="connsiteX64" fmla="*/ 5658556 w 11865839"/>
                <a:gd name="connsiteY64" fmla="*/ 4143488 h 7290717"/>
                <a:gd name="connsiteX65" fmla="*/ 4308636 w 11865839"/>
                <a:gd name="connsiteY65" fmla="*/ 4143488 h 7290717"/>
                <a:gd name="connsiteX66" fmla="*/ 3797302 w 11865839"/>
                <a:gd name="connsiteY66" fmla="*/ 5218974 h 7290717"/>
                <a:gd name="connsiteX67" fmla="*/ 4308636 w 11865839"/>
                <a:gd name="connsiteY67" fmla="*/ 4196306 h 7290717"/>
                <a:gd name="connsiteX68" fmla="*/ 5658556 w 11865839"/>
                <a:gd name="connsiteY68" fmla="*/ 4196306 h 7290717"/>
                <a:gd name="connsiteX69" fmla="*/ 6169890 w 11865839"/>
                <a:gd name="connsiteY69" fmla="*/ 5218974 h 7290717"/>
                <a:gd name="connsiteX70" fmla="*/ 5658556 w 11865839"/>
                <a:gd name="connsiteY70" fmla="*/ 6241641 h 7290717"/>
                <a:gd name="connsiteX71" fmla="*/ 4308636 w 11865839"/>
                <a:gd name="connsiteY71" fmla="*/ 6241641 h 7290717"/>
                <a:gd name="connsiteX72" fmla="*/ 1898651 w 11865839"/>
                <a:gd name="connsiteY72" fmla="*/ 4169897 h 7290717"/>
                <a:gd name="connsiteX73" fmla="*/ 2409985 w 11865839"/>
                <a:gd name="connsiteY73" fmla="*/ 3147229 h 7290717"/>
                <a:gd name="connsiteX74" fmla="*/ 3759906 w 11865839"/>
                <a:gd name="connsiteY74" fmla="*/ 3147229 h 7290717"/>
                <a:gd name="connsiteX75" fmla="*/ 4271240 w 11865839"/>
                <a:gd name="connsiteY75" fmla="*/ 4169897 h 7290717"/>
                <a:gd name="connsiteX76" fmla="*/ 3759906 w 11865839"/>
                <a:gd name="connsiteY76" fmla="*/ 5192564 h 7290717"/>
                <a:gd name="connsiteX77" fmla="*/ 2409985 w 11865839"/>
                <a:gd name="connsiteY77" fmla="*/ 5192564 h 7290717"/>
                <a:gd name="connsiteX78" fmla="*/ 1898651 w 11865839"/>
                <a:gd name="connsiteY78" fmla="*/ 6268050 h 7290717"/>
                <a:gd name="connsiteX79" fmla="*/ 2409985 w 11865839"/>
                <a:gd name="connsiteY79" fmla="*/ 5245382 h 7290717"/>
                <a:gd name="connsiteX80" fmla="*/ 3759906 w 11865839"/>
                <a:gd name="connsiteY80" fmla="*/ 5245382 h 7290717"/>
                <a:gd name="connsiteX81" fmla="*/ 4271240 w 11865839"/>
                <a:gd name="connsiteY81" fmla="*/ 6268050 h 7290717"/>
                <a:gd name="connsiteX82" fmla="*/ 3759906 w 11865839"/>
                <a:gd name="connsiteY82" fmla="*/ 7290717 h 7290717"/>
                <a:gd name="connsiteX83" fmla="*/ 2409985 w 11865839"/>
                <a:gd name="connsiteY83" fmla="*/ 7290717 h 7290717"/>
                <a:gd name="connsiteX84" fmla="*/ 1898651 w 11865839"/>
                <a:gd name="connsiteY84" fmla="*/ 2071744 h 7290717"/>
                <a:gd name="connsiteX85" fmla="*/ 2409985 w 11865839"/>
                <a:gd name="connsiteY85" fmla="*/ 1049076 h 7290717"/>
                <a:gd name="connsiteX86" fmla="*/ 3759906 w 11865839"/>
                <a:gd name="connsiteY86" fmla="*/ 1049076 h 7290717"/>
                <a:gd name="connsiteX87" fmla="*/ 4271240 w 11865839"/>
                <a:gd name="connsiteY87" fmla="*/ 2071744 h 7290717"/>
                <a:gd name="connsiteX88" fmla="*/ 3759906 w 11865839"/>
                <a:gd name="connsiteY88" fmla="*/ 3094411 h 7290717"/>
                <a:gd name="connsiteX89" fmla="*/ 2409985 w 11865839"/>
                <a:gd name="connsiteY89" fmla="*/ 3094411 h 7290717"/>
                <a:gd name="connsiteX90" fmla="*/ 0 w 11865839"/>
                <a:gd name="connsiteY90" fmla="*/ 3120821 h 7290717"/>
                <a:gd name="connsiteX91" fmla="*/ 511334 w 11865839"/>
                <a:gd name="connsiteY91" fmla="*/ 2098153 h 7290717"/>
                <a:gd name="connsiteX92" fmla="*/ 1861255 w 11865839"/>
                <a:gd name="connsiteY92" fmla="*/ 2098153 h 7290717"/>
                <a:gd name="connsiteX93" fmla="*/ 2372589 w 11865839"/>
                <a:gd name="connsiteY93" fmla="*/ 3120821 h 7290717"/>
                <a:gd name="connsiteX94" fmla="*/ 1861255 w 11865839"/>
                <a:gd name="connsiteY94" fmla="*/ 4143488 h 7290717"/>
                <a:gd name="connsiteX95" fmla="*/ 511334 w 11865839"/>
                <a:gd name="connsiteY95" fmla="*/ 4143488 h 7290717"/>
                <a:gd name="connsiteX96" fmla="*/ 0 w 11865839"/>
                <a:gd name="connsiteY96" fmla="*/ 5218974 h 7290717"/>
                <a:gd name="connsiteX97" fmla="*/ 511334 w 11865839"/>
                <a:gd name="connsiteY97" fmla="*/ 4196306 h 7290717"/>
                <a:gd name="connsiteX98" fmla="*/ 1861255 w 11865839"/>
                <a:gd name="connsiteY98" fmla="*/ 4196306 h 7290717"/>
                <a:gd name="connsiteX99" fmla="*/ 2372589 w 11865839"/>
                <a:gd name="connsiteY99" fmla="*/ 5218974 h 7290717"/>
                <a:gd name="connsiteX100" fmla="*/ 1861255 w 11865839"/>
                <a:gd name="connsiteY100" fmla="*/ 6241641 h 7290717"/>
                <a:gd name="connsiteX101" fmla="*/ 511334 w 11865839"/>
                <a:gd name="connsiteY101" fmla="*/ 6241641 h 7290717"/>
                <a:gd name="connsiteX102" fmla="*/ 0 w 11865839"/>
                <a:gd name="connsiteY102" fmla="*/ 1022668 h 7290717"/>
                <a:gd name="connsiteX103" fmla="*/ 511334 w 11865839"/>
                <a:gd name="connsiteY103" fmla="*/ 0 h 7290717"/>
                <a:gd name="connsiteX104" fmla="*/ 1861255 w 11865839"/>
                <a:gd name="connsiteY104" fmla="*/ 0 h 7290717"/>
                <a:gd name="connsiteX105" fmla="*/ 2372589 w 11865839"/>
                <a:gd name="connsiteY105" fmla="*/ 1022668 h 7290717"/>
                <a:gd name="connsiteX106" fmla="*/ 1861255 w 11865839"/>
                <a:gd name="connsiteY106" fmla="*/ 2045335 h 7290717"/>
                <a:gd name="connsiteX107" fmla="*/ 511334 w 11865839"/>
                <a:gd name="connsiteY107" fmla="*/ 2045335 h 729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1865839" h="7290717">
                  <a:moveTo>
                    <a:pt x="9493250" y="2071744"/>
                  </a:moveTo>
                  <a:lnTo>
                    <a:pt x="10004584" y="1049076"/>
                  </a:lnTo>
                  <a:lnTo>
                    <a:pt x="11354505" y="1049076"/>
                  </a:lnTo>
                  <a:lnTo>
                    <a:pt x="11865839" y="2071744"/>
                  </a:lnTo>
                  <a:lnTo>
                    <a:pt x="11354505" y="3094411"/>
                  </a:lnTo>
                  <a:lnTo>
                    <a:pt x="10004584" y="3094411"/>
                  </a:lnTo>
                  <a:close/>
                  <a:moveTo>
                    <a:pt x="9493250" y="4169897"/>
                  </a:moveTo>
                  <a:lnTo>
                    <a:pt x="10004584" y="3147229"/>
                  </a:lnTo>
                  <a:lnTo>
                    <a:pt x="11354505" y="3147229"/>
                  </a:lnTo>
                  <a:lnTo>
                    <a:pt x="11865839" y="4169897"/>
                  </a:lnTo>
                  <a:lnTo>
                    <a:pt x="11354505" y="5192564"/>
                  </a:lnTo>
                  <a:lnTo>
                    <a:pt x="10004584" y="5192564"/>
                  </a:lnTo>
                  <a:close/>
                  <a:moveTo>
                    <a:pt x="9493250" y="6268050"/>
                  </a:moveTo>
                  <a:lnTo>
                    <a:pt x="10004584" y="5245382"/>
                  </a:lnTo>
                  <a:lnTo>
                    <a:pt x="11354505" y="5245382"/>
                  </a:lnTo>
                  <a:lnTo>
                    <a:pt x="11865839" y="6268050"/>
                  </a:lnTo>
                  <a:lnTo>
                    <a:pt x="11354505" y="7290717"/>
                  </a:lnTo>
                  <a:lnTo>
                    <a:pt x="10004584" y="7290717"/>
                  </a:lnTo>
                  <a:close/>
                  <a:moveTo>
                    <a:pt x="7594600" y="1022668"/>
                  </a:moveTo>
                  <a:lnTo>
                    <a:pt x="8105934" y="0"/>
                  </a:lnTo>
                  <a:lnTo>
                    <a:pt x="9455855" y="0"/>
                  </a:lnTo>
                  <a:lnTo>
                    <a:pt x="9967189" y="1022668"/>
                  </a:lnTo>
                  <a:lnTo>
                    <a:pt x="9455855" y="2045335"/>
                  </a:lnTo>
                  <a:lnTo>
                    <a:pt x="8105934" y="2045335"/>
                  </a:lnTo>
                  <a:close/>
                  <a:moveTo>
                    <a:pt x="7594600" y="3120821"/>
                  </a:moveTo>
                  <a:lnTo>
                    <a:pt x="8105934" y="2098153"/>
                  </a:lnTo>
                  <a:lnTo>
                    <a:pt x="9455855" y="2098153"/>
                  </a:lnTo>
                  <a:lnTo>
                    <a:pt x="9967189" y="3120821"/>
                  </a:lnTo>
                  <a:lnTo>
                    <a:pt x="9455855" y="4143488"/>
                  </a:lnTo>
                  <a:lnTo>
                    <a:pt x="8105934" y="4143488"/>
                  </a:lnTo>
                  <a:close/>
                  <a:moveTo>
                    <a:pt x="7594600" y="5218974"/>
                  </a:moveTo>
                  <a:lnTo>
                    <a:pt x="8105934" y="4196306"/>
                  </a:lnTo>
                  <a:lnTo>
                    <a:pt x="9455855" y="4196306"/>
                  </a:lnTo>
                  <a:lnTo>
                    <a:pt x="9967189" y="5218974"/>
                  </a:lnTo>
                  <a:lnTo>
                    <a:pt x="9455855" y="6241641"/>
                  </a:lnTo>
                  <a:lnTo>
                    <a:pt x="8105934" y="6241641"/>
                  </a:lnTo>
                  <a:close/>
                  <a:moveTo>
                    <a:pt x="5695952" y="2064386"/>
                  </a:moveTo>
                  <a:lnTo>
                    <a:pt x="6207285" y="1041718"/>
                  </a:lnTo>
                  <a:lnTo>
                    <a:pt x="7557205" y="1041718"/>
                  </a:lnTo>
                  <a:lnTo>
                    <a:pt x="8068539" y="2064386"/>
                  </a:lnTo>
                  <a:lnTo>
                    <a:pt x="7557205" y="3087053"/>
                  </a:lnTo>
                  <a:lnTo>
                    <a:pt x="6207285" y="3087053"/>
                  </a:lnTo>
                  <a:close/>
                  <a:moveTo>
                    <a:pt x="5695952" y="4162539"/>
                  </a:moveTo>
                  <a:lnTo>
                    <a:pt x="6207285" y="3139871"/>
                  </a:lnTo>
                  <a:lnTo>
                    <a:pt x="7557205" y="3139871"/>
                  </a:lnTo>
                  <a:lnTo>
                    <a:pt x="8068539" y="4162539"/>
                  </a:lnTo>
                  <a:lnTo>
                    <a:pt x="7557205" y="5185206"/>
                  </a:lnTo>
                  <a:lnTo>
                    <a:pt x="6207285" y="5185206"/>
                  </a:lnTo>
                  <a:close/>
                  <a:moveTo>
                    <a:pt x="5695952" y="6260692"/>
                  </a:moveTo>
                  <a:lnTo>
                    <a:pt x="6207285" y="5238024"/>
                  </a:lnTo>
                  <a:lnTo>
                    <a:pt x="7557205" y="5238024"/>
                  </a:lnTo>
                  <a:lnTo>
                    <a:pt x="8068539" y="6260692"/>
                  </a:lnTo>
                  <a:lnTo>
                    <a:pt x="7557205" y="7283359"/>
                  </a:lnTo>
                  <a:lnTo>
                    <a:pt x="6207285" y="7283359"/>
                  </a:lnTo>
                  <a:close/>
                  <a:moveTo>
                    <a:pt x="3797302" y="1022668"/>
                  </a:moveTo>
                  <a:lnTo>
                    <a:pt x="4308636" y="0"/>
                  </a:lnTo>
                  <a:lnTo>
                    <a:pt x="5658556" y="0"/>
                  </a:lnTo>
                  <a:lnTo>
                    <a:pt x="6169890" y="1022668"/>
                  </a:lnTo>
                  <a:lnTo>
                    <a:pt x="5658556" y="2045335"/>
                  </a:lnTo>
                  <a:lnTo>
                    <a:pt x="4308636" y="2045335"/>
                  </a:lnTo>
                  <a:close/>
                  <a:moveTo>
                    <a:pt x="3797302" y="3120821"/>
                  </a:moveTo>
                  <a:lnTo>
                    <a:pt x="4308636" y="2098153"/>
                  </a:lnTo>
                  <a:lnTo>
                    <a:pt x="5658556" y="2098153"/>
                  </a:lnTo>
                  <a:lnTo>
                    <a:pt x="6169890" y="3120821"/>
                  </a:lnTo>
                  <a:lnTo>
                    <a:pt x="5658556" y="4143488"/>
                  </a:lnTo>
                  <a:lnTo>
                    <a:pt x="4308636" y="4143488"/>
                  </a:lnTo>
                  <a:close/>
                  <a:moveTo>
                    <a:pt x="3797302" y="5218974"/>
                  </a:moveTo>
                  <a:lnTo>
                    <a:pt x="4308636" y="4196306"/>
                  </a:lnTo>
                  <a:lnTo>
                    <a:pt x="5658556" y="4196306"/>
                  </a:lnTo>
                  <a:lnTo>
                    <a:pt x="6169890" y="5218974"/>
                  </a:lnTo>
                  <a:lnTo>
                    <a:pt x="5658556" y="6241641"/>
                  </a:lnTo>
                  <a:lnTo>
                    <a:pt x="4308636" y="6241641"/>
                  </a:lnTo>
                  <a:close/>
                  <a:moveTo>
                    <a:pt x="1898651" y="4169897"/>
                  </a:moveTo>
                  <a:lnTo>
                    <a:pt x="2409985" y="3147229"/>
                  </a:lnTo>
                  <a:lnTo>
                    <a:pt x="3759906" y="3147229"/>
                  </a:lnTo>
                  <a:lnTo>
                    <a:pt x="4271240" y="4169897"/>
                  </a:lnTo>
                  <a:lnTo>
                    <a:pt x="3759906" y="5192564"/>
                  </a:lnTo>
                  <a:lnTo>
                    <a:pt x="2409985" y="5192564"/>
                  </a:lnTo>
                  <a:close/>
                  <a:moveTo>
                    <a:pt x="1898651" y="6268050"/>
                  </a:moveTo>
                  <a:lnTo>
                    <a:pt x="2409985" y="5245382"/>
                  </a:lnTo>
                  <a:lnTo>
                    <a:pt x="3759906" y="5245382"/>
                  </a:lnTo>
                  <a:lnTo>
                    <a:pt x="4271240" y="6268050"/>
                  </a:lnTo>
                  <a:lnTo>
                    <a:pt x="3759906" y="7290717"/>
                  </a:lnTo>
                  <a:lnTo>
                    <a:pt x="2409985" y="7290717"/>
                  </a:lnTo>
                  <a:close/>
                  <a:moveTo>
                    <a:pt x="1898651" y="2071744"/>
                  </a:moveTo>
                  <a:lnTo>
                    <a:pt x="2409985" y="1049076"/>
                  </a:lnTo>
                  <a:lnTo>
                    <a:pt x="3759906" y="1049076"/>
                  </a:lnTo>
                  <a:lnTo>
                    <a:pt x="4271240" y="2071744"/>
                  </a:lnTo>
                  <a:lnTo>
                    <a:pt x="3759906" y="3094411"/>
                  </a:lnTo>
                  <a:lnTo>
                    <a:pt x="2409985" y="3094411"/>
                  </a:lnTo>
                  <a:close/>
                  <a:moveTo>
                    <a:pt x="0" y="3120821"/>
                  </a:moveTo>
                  <a:lnTo>
                    <a:pt x="511334" y="2098153"/>
                  </a:lnTo>
                  <a:lnTo>
                    <a:pt x="1861255" y="2098153"/>
                  </a:lnTo>
                  <a:lnTo>
                    <a:pt x="2372589" y="3120821"/>
                  </a:lnTo>
                  <a:lnTo>
                    <a:pt x="1861255" y="4143488"/>
                  </a:lnTo>
                  <a:lnTo>
                    <a:pt x="511334" y="4143488"/>
                  </a:lnTo>
                  <a:close/>
                  <a:moveTo>
                    <a:pt x="0" y="5218974"/>
                  </a:moveTo>
                  <a:lnTo>
                    <a:pt x="511334" y="4196306"/>
                  </a:lnTo>
                  <a:lnTo>
                    <a:pt x="1861255" y="4196306"/>
                  </a:lnTo>
                  <a:lnTo>
                    <a:pt x="2372589" y="5218974"/>
                  </a:lnTo>
                  <a:lnTo>
                    <a:pt x="1861255" y="6241641"/>
                  </a:lnTo>
                  <a:lnTo>
                    <a:pt x="511334" y="6241641"/>
                  </a:lnTo>
                  <a:close/>
                  <a:moveTo>
                    <a:pt x="0" y="1022668"/>
                  </a:moveTo>
                  <a:lnTo>
                    <a:pt x="511334" y="0"/>
                  </a:lnTo>
                  <a:lnTo>
                    <a:pt x="1861255" y="0"/>
                  </a:lnTo>
                  <a:lnTo>
                    <a:pt x="2372589" y="1022668"/>
                  </a:lnTo>
                  <a:lnTo>
                    <a:pt x="1861255" y="2045335"/>
                  </a:lnTo>
                  <a:lnTo>
                    <a:pt x="511334" y="2045335"/>
                  </a:lnTo>
                  <a:close/>
                </a:path>
              </a:pathLst>
            </a:custGeom>
            <a:blipFill dpi="0" rotWithShape="0">
              <a:blip r:embed="rId3"/>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Hexagon 83">
              <a:extLst>
                <a:ext uri="{FF2B5EF4-FFF2-40B4-BE49-F238E27FC236}">
                  <a16:creationId xmlns:a16="http://schemas.microsoft.com/office/drawing/2014/main" id="{5E132984-4788-B2E0-F3F2-C73E45BC4542}"/>
                </a:ext>
              </a:extLst>
            </p:cNvPr>
            <p:cNvSpPr/>
            <p:nvPr/>
          </p:nvSpPr>
          <p:spPr>
            <a:xfrm rot="16200000">
              <a:off x="7905750" y="6597650"/>
              <a:ext cx="774700" cy="723900"/>
            </a:xfrm>
            <a:prstGeom prst="hexagon">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Hexagon 84">
              <a:extLst>
                <a:ext uri="{FF2B5EF4-FFF2-40B4-BE49-F238E27FC236}">
                  <a16:creationId xmlns:a16="http://schemas.microsoft.com/office/drawing/2014/main" id="{37B4C8F6-C4DC-0D4B-BDF0-4834777353A5}"/>
                </a:ext>
              </a:extLst>
            </p:cNvPr>
            <p:cNvSpPr/>
            <p:nvPr/>
          </p:nvSpPr>
          <p:spPr>
            <a:xfrm rot="16200000">
              <a:off x="6223000" y="3517900"/>
              <a:ext cx="774700" cy="723900"/>
            </a:xfrm>
            <a:prstGeom prst="hexagon">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 Placeholder 19">
            <a:extLst>
              <a:ext uri="{FF2B5EF4-FFF2-40B4-BE49-F238E27FC236}">
                <a16:creationId xmlns:a16="http://schemas.microsoft.com/office/drawing/2014/main" id="{52BC053A-FF51-778C-BC16-F58BB32A6D7D}"/>
              </a:ext>
            </a:extLst>
          </p:cNvPr>
          <p:cNvSpPr txBox="1">
            <a:spLocks/>
          </p:cNvSpPr>
          <p:nvPr/>
        </p:nvSpPr>
        <p:spPr>
          <a:xfrm>
            <a:off x="790779" y="2744070"/>
            <a:ext cx="4651172" cy="268518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mj-lt"/>
              </a:rPr>
              <a:t>- Avoid them in new code</a:t>
            </a:r>
          </a:p>
          <a:p>
            <a:r>
              <a:rPr lang="en-US" sz="2800" dirty="0">
                <a:latin typeface="+mj-lt"/>
              </a:rPr>
              <a:t>- Eliminate them from existing code</a:t>
            </a:r>
          </a:p>
          <a:p>
            <a:r>
              <a:rPr lang="en-US" sz="2800" dirty="0">
                <a:latin typeface="+mj-lt"/>
              </a:rPr>
              <a:t>- Resolve them during code reviews</a:t>
            </a:r>
          </a:p>
        </p:txBody>
      </p:sp>
    </p:spTree>
    <p:extLst>
      <p:ext uri="{BB962C8B-B14F-4D97-AF65-F5344CB8AC3E}">
        <p14:creationId xmlns:p14="http://schemas.microsoft.com/office/powerpoint/2010/main" val="1577855011"/>
      </p:ext>
    </p:extLst>
  </p:cSld>
  <p:clrMapOvr>
    <a:masterClrMapping/>
  </p:clrMapOvr>
  <mc:AlternateContent xmlns:mc="http://schemas.openxmlformats.org/markup-compatibility/2006" xmlns:p14="http://schemas.microsoft.com/office/powerpoint/2010/main">
    <mc:Choice Requires="p14">
      <p:transition spd="slow" p14:dur="2500">
        <p:push dir="u"/>
      </p:transition>
    </mc:Choice>
    <mc:Fallback xmlns="">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1986926"/>
            <a:ext cx="5989186" cy="2057441"/>
          </a:xfrm>
        </p:spPr>
        <p:txBody>
          <a:bodyPr/>
          <a:lstStyle/>
          <a:p>
            <a:pPr algn="l"/>
            <a:r>
              <a:rPr lang="en-US" sz="4800" b="1" i="0" dirty="0">
                <a:effectLst/>
                <a:latin typeface="Open Sans" panose="020B0606030504020204" pitchFamily="34" charset="0"/>
              </a:rPr>
              <a:t>Java Anti-Patterns</a:t>
            </a:r>
            <a:endParaRPr lang="en-US" sz="48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p:txBody>
          <a:bodyPr/>
          <a:lstStyle/>
          <a:p>
            <a:r>
              <a:rPr lang="en-US" dirty="0"/>
              <a:t>Vitaliy Matiyash</a:t>
            </a:r>
          </a:p>
        </p:txBody>
      </p:sp>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10209854" y="1088516"/>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1" name="Picture 10" descr="A cartoon of a robot">
            <a:extLst>
              <a:ext uri="{FF2B5EF4-FFF2-40B4-BE49-F238E27FC236}">
                <a16:creationId xmlns:a16="http://schemas.microsoft.com/office/drawing/2014/main" id="{35A7C196-AA58-E5C2-0852-EE21B68CBCC5}"/>
              </a:ext>
            </a:extLst>
          </p:cNvPr>
          <p:cNvPicPr>
            <a:picLocks noChangeAspect="1"/>
          </p:cNvPicPr>
          <p:nvPr/>
        </p:nvPicPr>
        <p:blipFill>
          <a:blip r:embed="rId5"/>
          <a:stretch>
            <a:fillRect/>
          </a:stretch>
        </p:blipFill>
        <p:spPr>
          <a:xfrm>
            <a:off x="7594600" y="1340757"/>
            <a:ext cx="3023669" cy="3616713"/>
          </a:xfrm>
          <a:prstGeom prst="rect">
            <a:avLst/>
          </a:prstGeom>
        </p:spPr>
      </p:pic>
      <p:sp>
        <p:nvSpPr>
          <p:cNvPr id="3" name="Circle: Hollow 2">
            <a:extLst>
              <a:ext uri="{FF2B5EF4-FFF2-40B4-BE49-F238E27FC236}">
                <a16:creationId xmlns:a16="http://schemas.microsoft.com/office/drawing/2014/main" id="{B70B986E-EC58-1ACC-E6F3-711DC56CAB37}"/>
              </a:ext>
            </a:extLst>
          </p:cNvPr>
          <p:cNvSpPr/>
          <p:nvPr/>
        </p:nvSpPr>
        <p:spPr>
          <a:xfrm>
            <a:off x="-7003914" y="-6109101"/>
            <a:ext cx="22396180" cy="18249494"/>
          </a:xfrm>
          <a:prstGeom prst="donut">
            <a:avLst>
              <a:gd name="adj" fmla="val 42636"/>
            </a:avLst>
          </a:prstGeom>
          <a:solidFill>
            <a:srgbClr val="F27E20">
              <a:alpha val="9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022120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790779" y="855681"/>
            <a:ext cx="3997122" cy="1036620"/>
          </a:xfrm>
        </p:spPr>
        <p:txBody>
          <a:bodyPr/>
          <a:lstStyle/>
          <a:p>
            <a:r>
              <a:rPr lang="en-US" altLang="zh-CN" sz="4800" dirty="0"/>
              <a:t>Anti-patterns </a:t>
            </a:r>
            <a:br>
              <a:rPr lang="en-US" altLang="zh-CN" sz="4800" dirty="0"/>
            </a:br>
            <a:r>
              <a:rPr lang="en-US" altLang="zh-CN" sz="4800" dirty="0"/>
              <a:t>at quick glance</a:t>
            </a:r>
            <a:endParaRPr lang="en-US" sz="4800" dirty="0"/>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52"/>
          </p:nvPr>
        </p:nvSpPr>
        <p:spPr>
          <a:xfrm>
            <a:off x="484632" y="6217920"/>
            <a:ext cx="4114800" cy="365125"/>
          </a:xfrm>
        </p:spPr>
        <p:txBody>
          <a:bodyPr/>
          <a:lstStyle/>
          <a:p>
            <a:r>
              <a:rPr lang="en-US" dirty="0"/>
              <a:t>Presentation Title</a:t>
            </a:r>
          </a:p>
        </p:txBody>
      </p:sp>
      <p:grpSp>
        <p:nvGrpSpPr>
          <p:cNvPr id="3" name="Group 2">
            <a:extLst>
              <a:ext uri="{FF2B5EF4-FFF2-40B4-BE49-F238E27FC236}">
                <a16:creationId xmlns:a16="http://schemas.microsoft.com/office/drawing/2014/main" id="{CAEB6DF5-95F2-B93E-B321-ADA9E2E6B734}"/>
              </a:ext>
            </a:extLst>
          </p:cNvPr>
          <p:cNvGrpSpPr/>
          <p:nvPr/>
        </p:nvGrpSpPr>
        <p:grpSpPr>
          <a:xfrm>
            <a:off x="6214688" y="-7979639"/>
            <a:ext cx="7290717" cy="12354789"/>
            <a:chOff x="6214688" y="-5007839"/>
            <a:chExt cx="7290717" cy="12354789"/>
          </a:xfrm>
        </p:grpSpPr>
        <p:sp>
          <p:nvSpPr>
            <p:cNvPr id="81" name="Freeform: Shape 80">
              <a:extLst>
                <a:ext uri="{FF2B5EF4-FFF2-40B4-BE49-F238E27FC236}">
                  <a16:creationId xmlns:a16="http://schemas.microsoft.com/office/drawing/2014/main" id="{93FDAF6A-99E3-832C-CDDC-F2B9030B178E}"/>
                </a:ext>
              </a:extLst>
            </p:cNvPr>
            <p:cNvSpPr/>
            <p:nvPr/>
          </p:nvSpPr>
          <p:spPr>
            <a:xfrm rot="5400000">
              <a:off x="3927127" y="-2720278"/>
              <a:ext cx="11865839" cy="7290717"/>
            </a:xfrm>
            <a:custGeom>
              <a:avLst/>
              <a:gdLst>
                <a:gd name="connsiteX0" fmla="*/ 9493250 w 11865839"/>
                <a:gd name="connsiteY0" fmla="*/ 2071744 h 7290717"/>
                <a:gd name="connsiteX1" fmla="*/ 10004584 w 11865839"/>
                <a:gd name="connsiteY1" fmla="*/ 1049076 h 7290717"/>
                <a:gd name="connsiteX2" fmla="*/ 11354505 w 11865839"/>
                <a:gd name="connsiteY2" fmla="*/ 1049076 h 7290717"/>
                <a:gd name="connsiteX3" fmla="*/ 11865839 w 11865839"/>
                <a:gd name="connsiteY3" fmla="*/ 2071744 h 7290717"/>
                <a:gd name="connsiteX4" fmla="*/ 11354505 w 11865839"/>
                <a:gd name="connsiteY4" fmla="*/ 3094411 h 7290717"/>
                <a:gd name="connsiteX5" fmla="*/ 10004584 w 11865839"/>
                <a:gd name="connsiteY5" fmla="*/ 3094411 h 7290717"/>
                <a:gd name="connsiteX6" fmla="*/ 9493250 w 11865839"/>
                <a:gd name="connsiteY6" fmla="*/ 4169897 h 7290717"/>
                <a:gd name="connsiteX7" fmla="*/ 10004584 w 11865839"/>
                <a:gd name="connsiteY7" fmla="*/ 3147229 h 7290717"/>
                <a:gd name="connsiteX8" fmla="*/ 11354505 w 11865839"/>
                <a:gd name="connsiteY8" fmla="*/ 3147229 h 7290717"/>
                <a:gd name="connsiteX9" fmla="*/ 11865839 w 11865839"/>
                <a:gd name="connsiteY9" fmla="*/ 4169897 h 7290717"/>
                <a:gd name="connsiteX10" fmla="*/ 11354505 w 11865839"/>
                <a:gd name="connsiteY10" fmla="*/ 5192564 h 7290717"/>
                <a:gd name="connsiteX11" fmla="*/ 10004584 w 11865839"/>
                <a:gd name="connsiteY11" fmla="*/ 5192564 h 7290717"/>
                <a:gd name="connsiteX12" fmla="*/ 9493250 w 11865839"/>
                <a:gd name="connsiteY12" fmla="*/ 6268050 h 7290717"/>
                <a:gd name="connsiteX13" fmla="*/ 10004584 w 11865839"/>
                <a:gd name="connsiteY13" fmla="*/ 5245382 h 7290717"/>
                <a:gd name="connsiteX14" fmla="*/ 11354505 w 11865839"/>
                <a:gd name="connsiteY14" fmla="*/ 5245382 h 7290717"/>
                <a:gd name="connsiteX15" fmla="*/ 11865839 w 11865839"/>
                <a:gd name="connsiteY15" fmla="*/ 6268050 h 7290717"/>
                <a:gd name="connsiteX16" fmla="*/ 11354505 w 11865839"/>
                <a:gd name="connsiteY16" fmla="*/ 7290717 h 7290717"/>
                <a:gd name="connsiteX17" fmla="*/ 10004584 w 11865839"/>
                <a:gd name="connsiteY17" fmla="*/ 7290717 h 7290717"/>
                <a:gd name="connsiteX18" fmla="*/ 7594600 w 11865839"/>
                <a:gd name="connsiteY18" fmla="*/ 1022668 h 7290717"/>
                <a:gd name="connsiteX19" fmla="*/ 8105934 w 11865839"/>
                <a:gd name="connsiteY19" fmla="*/ 0 h 7290717"/>
                <a:gd name="connsiteX20" fmla="*/ 9455855 w 11865839"/>
                <a:gd name="connsiteY20" fmla="*/ 0 h 7290717"/>
                <a:gd name="connsiteX21" fmla="*/ 9967189 w 11865839"/>
                <a:gd name="connsiteY21" fmla="*/ 1022668 h 7290717"/>
                <a:gd name="connsiteX22" fmla="*/ 9455855 w 11865839"/>
                <a:gd name="connsiteY22" fmla="*/ 2045335 h 7290717"/>
                <a:gd name="connsiteX23" fmla="*/ 8105934 w 11865839"/>
                <a:gd name="connsiteY23" fmla="*/ 2045335 h 7290717"/>
                <a:gd name="connsiteX24" fmla="*/ 7594600 w 11865839"/>
                <a:gd name="connsiteY24" fmla="*/ 3120821 h 7290717"/>
                <a:gd name="connsiteX25" fmla="*/ 8105934 w 11865839"/>
                <a:gd name="connsiteY25" fmla="*/ 2098153 h 7290717"/>
                <a:gd name="connsiteX26" fmla="*/ 9455855 w 11865839"/>
                <a:gd name="connsiteY26" fmla="*/ 2098153 h 7290717"/>
                <a:gd name="connsiteX27" fmla="*/ 9967189 w 11865839"/>
                <a:gd name="connsiteY27" fmla="*/ 3120821 h 7290717"/>
                <a:gd name="connsiteX28" fmla="*/ 9455855 w 11865839"/>
                <a:gd name="connsiteY28" fmla="*/ 4143488 h 7290717"/>
                <a:gd name="connsiteX29" fmla="*/ 8105934 w 11865839"/>
                <a:gd name="connsiteY29" fmla="*/ 4143488 h 7290717"/>
                <a:gd name="connsiteX30" fmla="*/ 7594600 w 11865839"/>
                <a:gd name="connsiteY30" fmla="*/ 5218974 h 7290717"/>
                <a:gd name="connsiteX31" fmla="*/ 8105934 w 11865839"/>
                <a:gd name="connsiteY31" fmla="*/ 4196306 h 7290717"/>
                <a:gd name="connsiteX32" fmla="*/ 9455855 w 11865839"/>
                <a:gd name="connsiteY32" fmla="*/ 4196306 h 7290717"/>
                <a:gd name="connsiteX33" fmla="*/ 9967189 w 11865839"/>
                <a:gd name="connsiteY33" fmla="*/ 5218974 h 7290717"/>
                <a:gd name="connsiteX34" fmla="*/ 9455855 w 11865839"/>
                <a:gd name="connsiteY34" fmla="*/ 6241641 h 7290717"/>
                <a:gd name="connsiteX35" fmla="*/ 8105934 w 11865839"/>
                <a:gd name="connsiteY35" fmla="*/ 6241641 h 7290717"/>
                <a:gd name="connsiteX36" fmla="*/ 5695952 w 11865839"/>
                <a:gd name="connsiteY36" fmla="*/ 2064386 h 7290717"/>
                <a:gd name="connsiteX37" fmla="*/ 6207285 w 11865839"/>
                <a:gd name="connsiteY37" fmla="*/ 1041718 h 7290717"/>
                <a:gd name="connsiteX38" fmla="*/ 7557205 w 11865839"/>
                <a:gd name="connsiteY38" fmla="*/ 1041718 h 7290717"/>
                <a:gd name="connsiteX39" fmla="*/ 8068539 w 11865839"/>
                <a:gd name="connsiteY39" fmla="*/ 2064386 h 7290717"/>
                <a:gd name="connsiteX40" fmla="*/ 7557205 w 11865839"/>
                <a:gd name="connsiteY40" fmla="*/ 3087053 h 7290717"/>
                <a:gd name="connsiteX41" fmla="*/ 6207285 w 11865839"/>
                <a:gd name="connsiteY41" fmla="*/ 3087053 h 7290717"/>
                <a:gd name="connsiteX42" fmla="*/ 5695952 w 11865839"/>
                <a:gd name="connsiteY42" fmla="*/ 4162539 h 7290717"/>
                <a:gd name="connsiteX43" fmla="*/ 6207285 w 11865839"/>
                <a:gd name="connsiteY43" fmla="*/ 3139871 h 7290717"/>
                <a:gd name="connsiteX44" fmla="*/ 7557205 w 11865839"/>
                <a:gd name="connsiteY44" fmla="*/ 3139871 h 7290717"/>
                <a:gd name="connsiteX45" fmla="*/ 8068539 w 11865839"/>
                <a:gd name="connsiteY45" fmla="*/ 4162539 h 7290717"/>
                <a:gd name="connsiteX46" fmla="*/ 7557205 w 11865839"/>
                <a:gd name="connsiteY46" fmla="*/ 5185206 h 7290717"/>
                <a:gd name="connsiteX47" fmla="*/ 6207285 w 11865839"/>
                <a:gd name="connsiteY47" fmla="*/ 5185206 h 7290717"/>
                <a:gd name="connsiteX48" fmla="*/ 5695952 w 11865839"/>
                <a:gd name="connsiteY48" fmla="*/ 6260692 h 7290717"/>
                <a:gd name="connsiteX49" fmla="*/ 6207285 w 11865839"/>
                <a:gd name="connsiteY49" fmla="*/ 5238024 h 7290717"/>
                <a:gd name="connsiteX50" fmla="*/ 7557205 w 11865839"/>
                <a:gd name="connsiteY50" fmla="*/ 5238024 h 7290717"/>
                <a:gd name="connsiteX51" fmla="*/ 8068539 w 11865839"/>
                <a:gd name="connsiteY51" fmla="*/ 6260692 h 7290717"/>
                <a:gd name="connsiteX52" fmla="*/ 7557205 w 11865839"/>
                <a:gd name="connsiteY52" fmla="*/ 7283359 h 7290717"/>
                <a:gd name="connsiteX53" fmla="*/ 6207285 w 11865839"/>
                <a:gd name="connsiteY53" fmla="*/ 7283359 h 7290717"/>
                <a:gd name="connsiteX54" fmla="*/ 3797302 w 11865839"/>
                <a:gd name="connsiteY54" fmla="*/ 1022668 h 7290717"/>
                <a:gd name="connsiteX55" fmla="*/ 4308636 w 11865839"/>
                <a:gd name="connsiteY55" fmla="*/ 0 h 7290717"/>
                <a:gd name="connsiteX56" fmla="*/ 5658556 w 11865839"/>
                <a:gd name="connsiteY56" fmla="*/ 0 h 7290717"/>
                <a:gd name="connsiteX57" fmla="*/ 6169890 w 11865839"/>
                <a:gd name="connsiteY57" fmla="*/ 1022668 h 7290717"/>
                <a:gd name="connsiteX58" fmla="*/ 5658556 w 11865839"/>
                <a:gd name="connsiteY58" fmla="*/ 2045335 h 7290717"/>
                <a:gd name="connsiteX59" fmla="*/ 4308636 w 11865839"/>
                <a:gd name="connsiteY59" fmla="*/ 2045335 h 7290717"/>
                <a:gd name="connsiteX60" fmla="*/ 3797302 w 11865839"/>
                <a:gd name="connsiteY60" fmla="*/ 3120821 h 7290717"/>
                <a:gd name="connsiteX61" fmla="*/ 4308636 w 11865839"/>
                <a:gd name="connsiteY61" fmla="*/ 2098153 h 7290717"/>
                <a:gd name="connsiteX62" fmla="*/ 5658556 w 11865839"/>
                <a:gd name="connsiteY62" fmla="*/ 2098153 h 7290717"/>
                <a:gd name="connsiteX63" fmla="*/ 6169890 w 11865839"/>
                <a:gd name="connsiteY63" fmla="*/ 3120821 h 7290717"/>
                <a:gd name="connsiteX64" fmla="*/ 5658556 w 11865839"/>
                <a:gd name="connsiteY64" fmla="*/ 4143488 h 7290717"/>
                <a:gd name="connsiteX65" fmla="*/ 4308636 w 11865839"/>
                <a:gd name="connsiteY65" fmla="*/ 4143488 h 7290717"/>
                <a:gd name="connsiteX66" fmla="*/ 3797302 w 11865839"/>
                <a:gd name="connsiteY66" fmla="*/ 5218974 h 7290717"/>
                <a:gd name="connsiteX67" fmla="*/ 4308636 w 11865839"/>
                <a:gd name="connsiteY67" fmla="*/ 4196306 h 7290717"/>
                <a:gd name="connsiteX68" fmla="*/ 5658556 w 11865839"/>
                <a:gd name="connsiteY68" fmla="*/ 4196306 h 7290717"/>
                <a:gd name="connsiteX69" fmla="*/ 6169890 w 11865839"/>
                <a:gd name="connsiteY69" fmla="*/ 5218974 h 7290717"/>
                <a:gd name="connsiteX70" fmla="*/ 5658556 w 11865839"/>
                <a:gd name="connsiteY70" fmla="*/ 6241641 h 7290717"/>
                <a:gd name="connsiteX71" fmla="*/ 4308636 w 11865839"/>
                <a:gd name="connsiteY71" fmla="*/ 6241641 h 7290717"/>
                <a:gd name="connsiteX72" fmla="*/ 1898651 w 11865839"/>
                <a:gd name="connsiteY72" fmla="*/ 4169897 h 7290717"/>
                <a:gd name="connsiteX73" fmla="*/ 2409985 w 11865839"/>
                <a:gd name="connsiteY73" fmla="*/ 3147229 h 7290717"/>
                <a:gd name="connsiteX74" fmla="*/ 3759906 w 11865839"/>
                <a:gd name="connsiteY74" fmla="*/ 3147229 h 7290717"/>
                <a:gd name="connsiteX75" fmla="*/ 4271240 w 11865839"/>
                <a:gd name="connsiteY75" fmla="*/ 4169897 h 7290717"/>
                <a:gd name="connsiteX76" fmla="*/ 3759906 w 11865839"/>
                <a:gd name="connsiteY76" fmla="*/ 5192564 h 7290717"/>
                <a:gd name="connsiteX77" fmla="*/ 2409985 w 11865839"/>
                <a:gd name="connsiteY77" fmla="*/ 5192564 h 7290717"/>
                <a:gd name="connsiteX78" fmla="*/ 1898651 w 11865839"/>
                <a:gd name="connsiteY78" fmla="*/ 6268050 h 7290717"/>
                <a:gd name="connsiteX79" fmla="*/ 2409985 w 11865839"/>
                <a:gd name="connsiteY79" fmla="*/ 5245382 h 7290717"/>
                <a:gd name="connsiteX80" fmla="*/ 3759906 w 11865839"/>
                <a:gd name="connsiteY80" fmla="*/ 5245382 h 7290717"/>
                <a:gd name="connsiteX81" fmla="*/ 4271240 w 11865839"/>
                <a:gd name="connsiteY81" fmla="*/ 6268050 h 7290717"/>
                <a:gd name="connsiteX82" fmla="*/ 3759906 w 11865839"/>
                <a:gd name="connsiteY82" fmla="*/ 7290717 h 7290717"/>
                <a:gd name="connsiteX83" fmla="*/ 2409985 w 11865839"/>
                <a:gd name="connsiteY83" fmla="*/ 7290717 h 7290717"/>
                <a:gd name="connsiteX84" fmla="*/ 1898651 w 11865839"/>
                <a:gd name="connsiteY84" fmla="*/ 2071744 h 7290717"/>
                <a:gd name="connsiteX85" fmla="*/ 2409985 w 11865839"/>
                <a:gd name="connsiteY85" fmla="*/ 1049076 h 7290717"/>
                <a:gd name="connsiteX86" fmla="*/ 3759906 w 11865839"/>
                <a:gd name="connsiteY86" fmla="*/ 1049076 h 7290717"/>
                <a:gd name="connsiteX87" fmla="*/ 4271240 w 11865839"/>
                <a:gd name="connsiteY87" fmla="*/ 2071744 h 7290717"/>
                <a:gd name="connsiteX88" fmla="*/ 3759906 w 11865839"/>
                <a:gd name="connsiteY88" fmla="*/ 3094411 h 7290717"/>
                <a:gd name="connsiteX89" fmla="*/ 2409985 w 11865839"/>
                <a:gd name="connsiteY89" fmla="*/ 3094411 h 7290717"/>
                <a:gd name="connsiteX90" fmla="*/ 0 w 11865839"/>
                <a:gd name="connsiteY90" fmla="*/ 3120821 h 7290717"/>
                <a:gd name="connsiteX91" fmla="*/ 511334 w 11865839"/>
                <a:gd name="connsiteY91" fmla="*/ 2098153 h 7290717"/>
                <a:gd name="connsiteX92" fmla="*/ 1861255 w 11865839"/>
                <a:gd name="connsiteY92" fmla="*/ 2098153 h 7290717"/>
                <a:gd name="connsiteX93" fmla="*/ 2372589 w 11865839"/>
                <a:gd name="connsiteY93" fmla="*/ 3120821 h 7290717"/>
                <a:gd name="connsiteX94" fmla="*/ 1861255 w 11865839"/>
                <a:gd name="connsiteY94" fmla="*/ 4143488 h 7290717"/>
                <a:gd name="connsiteX95" fmla="*/ 511334 w 11865839"/>
                <a:gd name="connsiteY95" fmla="*/ 4143488 h 7290717"/>
                <a:gd name="connsiteX96" fmla="*/ 0 w 11865839"/>
                <a:gd name="connsiteY96" fmla="*/ 5218974 h 7290717"/>
                <a:gd name="connsiteX97" fmla="*/ 511334 w 11865839"/>
                <a:gd name="connsiteY97" fmla="*/ 4196306 h 7290717"/>
                <a:gd name="connsiteX98" fmla="*/ 1861255 w 11865839"/>
                <a:gd name="connsiteY98" fmla="*/ 4196306 h 7290717"/>
                <a:gd name="connsiteX99" fmla="*/ 2372589 w 11865839"/>
                <a:gd name="connsiteY99" fmla="*/ 5218974 h 7290717"/>
                <a:gd name="connsiteX100" fmla="*/ 1861255 w 11865839"/>
                <a:gd name="connsiteY100" fmla="*/ 6241641 h 7290717"/>
                <a:gd name="connsiteX101" fmla="*/ 511334 w 11865839"/>
                <a:gd name="connsiteY101" fmla="*/ 6241641 h 7290717"/>
                <a:gd name="connsiteX102" fmla="*/ 0 w 11865839"/>
                <a:gd name="connsiteY102" fmla="*/ 1022668 h 7290717"/>
                <a:gd name="connsiteX103" fmla="*/ 511334 w 11865839"/>
                <a:gd name="connsiteY103" fmla="*/ 0 h 7290717"/>
                <a:gd name="connsiteX104" fmla="*/ 1861255 w 11865839"/>
                <a:gd name="connsiteY104" fmla="*/ 0 h 7290717"/>
                <a:gd name="connsiteX105" fmla="*/ 2372589 w 11865839"/>
                <a:gd name="connsiteY105" fmla="*/ 1022668 h 7290717"/>
                <a:gd name="connsiteX106" fmla="*/ 1861255 w 11865839"/>
                <a:gd name="connsiteY106" fmla="*/ 2045335 h 7290717"/>
                <a:gd name="connsiteX107" fmla="*/ 511334 w 11865839"/>
                <a:gd name="connsiteY107" fmla="*/ 2045335 h 729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11865839" h="7290717">
                  <a:moveTo>
                    <a:pt x="9493250" y="2071744"/>
                  </a:moveTo>
                  <a:lnTo>
                    <a:pt x="10004584" y="1049076"/>
                  </a:lnTo>
                  <a:lnTo>
                    <a:pt x="11354505" y="1049076"/>
                  </a:lnTo>
                  <a:lnTo>
                    <a:pt x="11865839" y="2071744"/>
                  </a:lnTo>
                  <a:lnTo>
                    <a:pt x="11354505" y="3094411"/>
                  </a:lnTo>
                  <a:lnTo>
                    <a:pt x="10004584" y="3094411"/>
                  </a:lnTo>
                  <a:close/>
                  <a:moveTo>
                    <a:pt x="9493250" y="4169897"/>
                  </a:moveTo>
                  <a:lnTo>
                    <a:pt x="10004584" y="3147229"/>
                  </a:lnTo>
                  <a:lnTo>
                    <a:pt x="11354505" y="3147229"/>
                  </a:lnTo>
                  <a:lnTo>
                    <a:pt x="11865839" y="4169897"/>
                  </a:lnTo>
                  <a:lnTo>
                    <a:pt x="11354505" y="5192564"/>
                  </a:lnTo>
                  <a:lnTo>
                    <a:pt x="10004584" y="5192564"/>
                  </a:lnTo>
                  <a:close/>
                  <a:moveTo>
                    <a:pt x="9493250" y="6268050"/>
                  </a:moveTo>
                  <a:lnTo>
                    <a:pt x="10004584" y="5245382"/>
                  </a:lnTo>
                  <a:lnTo>
                    <a:pt x="11354505" y="5245382"/>
                  </a:lnTo>
                  <a:lnTo>
                    <a:pt x="11865839" y="6268050"/>
                  </a:lnTo>
                  <a:lnTo>
                    <a:pt x="11354505" y="7290717"/>
                  </a:lnTo>
                  <a:lnTo>
                    <a:pt x="10004584" y="7290717"/>
                  </a:lnTo>
                  <a:close/>
                  <a:moveTo>
                    <a:pt x="7594600" y="1022668"/>
                  </a:moveTo>
                  <a:lnTo>
                    <a:pt x="8105934" y="0"/>
                  </a:lnTo>
                  <a:lnTo>
                    <a:pt x="9455855" y="0"/>
                  </a:lnTo>
                  <a:lnTo>
                    <a:pt x="9967189" y="1022668"/>
                  </a:lnTo>
                  <a:lnTo>
                    <a:pt x="9455855" y="2045335"/>
                  </a:lnTo>
                  <a:lnTo>
                    <a:pt x="8105934" y="2045335"/>
                  </a:lnTo>
                  <a:close/>
                  <a:moveTo>
                    <a:pt x="7594600" y="3120821"/>
                  </a:moveTo>
                  <a:lnTo>
                    <a:pt x="8105934" y="2098153"/>
                  </a:lnTo>
                  <a:lnTo>
                    <a:pt x="9455855" y="2098153"/>
                  </a:lnTo>
                  <a:lnTo>
                    <a:pt x="9967189" y="3120821"/>
                  </a:lnTo>
                  <a:lnTo>
                    <a:pt x="9455855" y="4143488"/>
                  </a:lnTo>
                  <a:lnTo>
                    <a:pt x="8105934" y="4143488"/>
                  </a:lnTo>
                  <a:close/>
                  <a:moveTo>
                    <a:pt x="7594600" y="5218974"/>
                  </a:moveTo>
                  <a:lnTo>
                    <a:pt x="8105934" y="4196306"/>
                  </a:lnTo>
                  <a:lnTo>
                    <a:pt x="9455855" y="4196306"/>
                  </a:lnTo>
                  <a:lnTo>
                    <a:pt x="9967189" y="5218974"/>
                  </a:lnTo>
                  <a:lnTo>
                    <a:pt x="9455855" y="6241641"/>
                  </a:lnTo>
                  <a:lnTo>
                    <a:pt x="8105934" y="6241641"/>
                  </a:lnTo>
                  <a:close/>
                  <a:moveTo>
                    <a:pt x="5695952" y="2064386"/>
                  </a:moveTo>
                  <a:lnTo>
                    <a:pt x="6207285" y="1041718"/>
                  </a:lnTo>
                  <a:lnTo>
                    <a:pt x="7557205" y="1041718"/>
                  </a:lnTo>
                  <a:lnTo>
                    <a:pt x="8068539" y="2064386"/>
                  </a:lnTo>
                  <a:lnTo>
                    <a:pt x="7557205" y="3087053"/>
                  </a:lnTo>
                  <a:lnTo>
                    <a:pt x="6207285" y="3087053"/>
                  </a:lnTo>
                  <a:close/>
                  <a:moveTo>
                    <a:pt x="5695952" y="4162539"/>
                  </a:moveTo>
                  <a:lnTo>
                    <a:pt x="6207285" y="3139871"/>
                  </a:lnTo>
                  <a:lnTo>
                    <a:pt x="7557205" y="3139871"/>
                  </a:lnTo>
                  <a:lnTo>
                    <a:pt x="8068539" y="4162539"/>
                  </a:lnTo>
                  <a:lnTo>
                    <a:pt x="7557205" y="5185206"/>
                  </a:lnTo>
                  <a:lnTo>
                    <a:pt x="6207285" y="5185206"/>
                  </a:lnTo>
                  <a:close/>
                  <a:moveTo>
                    <a:pt x="5695952" y="6260692"/>
                  </a:moveTo>
                  <a:lnTo>
                    <a:pt x="6207285" y="5238024"/>
                  </a:lnTo>
                  <a:lnTo>
                    <a:pt x="7557205" y="5238024"/>
                  </a:lnTo>
                  <a:lnTo>
                    <a:pt x="8068539" y="6260692"/>
                  </a:lnTo>
                  <a:lnTo>
                    <a:pt x="7557205" y="7283359"/>
                  </a:lnTo>
                  <a:lnTo>
                    <a:pt x="6207285" y="7283359"/>
                  </a:lnTo>
                  <a:close/>
                  <a:moveTo>
                    <a:pt x="3797302" y="1022668"/>
                  </a:moveTo>
                  <a:lnTo>
                    <a:pt x="4308636" y="0"/>
                  </a:lnTo>
                  <a:lnTo>
                    <a:pt x="5658556" y="0"/>
                  </a:lnTo>
                  <a:lnTo>
                    <a:pt x="6169890" y="1022668"/>
                  </a:lnTo>
                  <a:lnTo>
                    <a:pt x="5658556" y="2045335"/>
                  </a:lnTo>
                  <a:lnTo>
                    <a:pt x="4308636" y="2045335"/>
                  </a:lnTo>
                  <a:close/>
                  <a:moveTo>
                    <a:pt x="3797302" y="3120821"/>
                  </a:moveTo>
                  <a:lnTo>
                    <a:pt x="4308636" y="2098153"/>
                  </a:lnTo>
                  <a:lnTo>
                    <a:pt x="5658556" y="2098153"/>
                  </a:lnTo>
                  <a:lnTo>
                    <a:pt x="6169890" y="3120821"/>
                  </a:lnTo>
                  <a:lnTo>
                    <a:pt x="5658556" y="4143488"/>
                  </a:lnTo>
                  <a:lnTo>
                    <a:pt x="4308636" y="4143488"/>
                  </a:lnTo>
                  <a:close/>
                  <a:moveTo>
                    <a:pt x="3797302" y="5218974"/>
                  </a:moveTo>
                  <a:lnTo>
                    <a:pt x="4308636" y="4196306"/>
                  </a:lnTo>
                  <a:lnTo>
                    <a:pt x="5658556" y="4196306"/>
                  </a:lnTo>
                  <a:lnTo>
                    <a:pt x="6169890" y="5218974"/>
                  </a:lnTo>
                  <a:lnTo>
                    <a:pt x="5658556" y="6241641"/>
                  </a:lnTo>
                  <a:lnTo>
                    <a:pt x="4308636" y="6241641"/>
                  </a:lnTo>
                  <a:close/>
                  <a:moveTo>
                    <a:pt x="1898651" y="4169897"/>
                  </a:moveTo>
                  <a:lnTo>
                    <a:pt x="2409985" y="3147229"/>
                  </a:lnTo>
                  <a:lnTo>
                    <a:pt x="3759906" y="3147229"/>
                  </a:lnTo>
                  <a:lnTo>
                    <a:pt x="4271240" y="4169897"/>
                  </a:lnTo>
                  <a:lnTo>
                    <a:pt x="3759906" y="5192564"/>
                  </a:lnTo>
                  <a:lnTo>
                    <a:pt x="2409985" y="5192564"/>
                  </a:lnTo>
                  <a:close/>
                  <a:moveTo>
                    <a:pt x="1898651" y="6268050"/>
                  </a:moveTo>
                  <a:lnTo>
                    <a:pt x="2409985" y="5245382"/>
                  </a:lnTo>
                  <a:lnTo>
                    <a:pt x="3759906" y="5245382"/>
                  </a:lnTo>
                  <a:lnTo>
                    <a:pt x="4271240" y="6268050"/>
                  </a:lnTo>
                  <a:lnTo>
                    <a:pt x="3759906" y="7290717"/>
                  </a:lnTo>
                  <a:lnTo>
                    <a:pt x="2409985" y="7290717"/>
                  </a:lnTo>
                  <a:close/>
                  <a:moveTo>
                    <a:pt x="1898651" y="2071744"/>
                  </a:moveTo>
                  <a:lnTo>
                    <a:pt x="2409985" y="1049076"/>
                  </a:lnTo>
                  <a:lnTo>
                    <a:pt x="3759906" y="1049076"/>
                  </a:lnTo>
                  <a:lnTo>
                    <a:pt x="4271240" y="2071744"/>
                  </a:lnTo>
                  <a:lnTo>
                    <a:pt x="3759906" y="3094411"/>
                  </a:lnTo>
                  <a:lnTo>
                    <a:pt x="2409985" y="3094411"/>
                  </a:lnTo>
                  <a:close/>
                  <a:moveTo>
                    <a:pt x="0" y="3120821"/>
                  </a:moveTo>
                  <a:lnTo>
                    <a:pt x="511334" y="2098153"/>
                  </a:lnTo>
                  <a:lnTo>
                    <a:pt x="1861255" y="2098153"/>
                  </a:lnTo>
                  <a:lnTo>
                    <a:pt x="2372589" y="3120821"/>
                  </a:lnTo>
                  <a:lnTo>
                    <a:pt x="1861255" y="4143488"/>
                  </a:lnTo>
                  <a:lnTo>
                    <a:pt x="511334" y="4143488"/>
                  </a:lnTo>
                  <a:close/>
                  <a:moveTo>
                    <a:pt x="0" y="5218974"/>
                  </a:moveTo>
                  <a:lnTo>
                    <a:pt x="511334" y="4196306"/>
                  </a:lnTo>
                  <a:lnTo>
                    <a:pt x="1861255" y="4196306"/>
                  </a:lnTo>
                  <a:lnTo>
                    <a:pt x="2372589" y="5218974"/>
                  </a:lnTo>
                  <a:lnTo>
                    <a:pt x="1861255" y="6241641"/>
                  </a:lnTo>
                  <a:lnTo>
                    <a:pt x="511334" y="6241641"/>
                  </a:lnTo>
                  <a:close/>
                  <a:moveTo>
                    <a:pt x="0" y="1022668"/>
                  </a:moveTo>
                  <a:lnTo>
                    <a:pt x="511334" y="0"/>
                  </a:lnTo>
                  <a:lnTo>
                    <a:pt x="1861255" y="0"/>
                  </a:lnTo>
                  <a:lnTo>
                    <a:pt x="2372589" y="1022668"/>
                  </a:lnTo>
                  <a:lnTo>
                    <a:pt x="1861255" y="2045335"/>
                  </a:lnTo>
                  <a:lnTo>
                    <a:pt x="511334" y="2045335"/>
                  </a:lnTo>
                  <a:close/>
                </a:path>
              </a:pathLst>
            </a:custGeom>
            <a:blipFill dpi="0" rotWithShape="0">
              <a:blip r:embed="rId3"/>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Hexagon 83">
              <a:extLst>
                <a:ext uri="{FF2B5EF4-FFF2-40B4-BE49-F238E27FC236}">
                  <a16:creationId xmlns:a16="http://schemas.microsoft.com/office/drawing/2014/main" id="{5E132984-4788-B2E0-F3F2-C73E45BC4542}"/>
                </a:ext>
              </a:extLst>
            </p:cNvPr>
            <p:cNvSpPr/>
            <p:nvPr/>
          </p:nvSpPr>
          <p:spPr>
            <a:xfrm rot="16200000">
              <a:off x="7905750" y="6597650"/>
              <a:ext cx="774700" cy="723900"/>
            </a:xfrm>
            <a:prstGeom prst="hexagon">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Hexagon 84">
              <a:extLst>
                <a:ext uri="{FF2B5EF4-FFF2-40B4-BE49-F238E27FC236}">
                  <a16:creationId xmlns:a16="http://schemas.microsoft.com/office/drawing/2014/main" id="{37B4C8F6-C4DC-0D4B-BDF0-4834777353A5}"/>
                </a:ext>
              </a:extLst>
            </p:cNvPr>
            <p:cNvSpPr/>
            <p:nvPr/>
          </p:nvSpPr>
          <p:spPr>
            <a:xfrm rot="16200000">
              <a:off x="6223000" y="3517900"/>
              <a:ext cx="774700" cy="723900"/>
            </a:xfrm>
            <a:prstGeom prst="hexagon">
              <a:avLst/>
            </a:prstGeom>
            <a:noFill/>
            <a:ln w="222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 Placeholder 19">
            <a:extLst>
              <a:ext uri="{FF2B5EF4-FFF2-40B4-BE49-F238E27FC236}">
                <a16:creationId xmlns:a16="http://schemas.microsoft.com/office/drawing/2014/main" id="{617F41F8-EB02-2D48-B019-23FC56298BA4}"/>
              </a:ext>
            </a:extLst>
          </p:cNvPr>
          <p:cNvSpPr txBox="1">
            <a:spLocks/>
          </p:cNvSpPr>
          <p:nvPr/>
        </p:nvSpPr>
        <p:spPr>
          <a:xfrm>
            <a:off x="790779" y="2744070"/>
            <a:ext cx="4651172" cy="268518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latin typeface="+mj-lt"/>
              </a:rPr>
              <a:t>- Avoid them in new code</a:t>
            </a:r>
          </a:p>
          <a:p>
            <a:r>
              <a:rPr lang="en-US" sz="2800" dirty="0">
                <a:latin typeface="+mj-lt"/>
              </a:rPr>
              <a:t>- Eliminate them from existing code</a:t>
            </a:r>
          </a:p>
          <a:p>
            <a:r>
              <a:rPr lang="en-US" sz="2800" dirty="0">
                <a:latin typeface="+mj-lt"/>
              </a:rPr>
              <a:t>- Resolve them during code reviews</a:t>
            </a:r>
          </a:p>
        </p:txBody>
      </p:sp>
    </p:spTree>
    <p:extLst>
      <p:ext uri="{BB962C8B-B14F-4D97-AF65-F5344CB8AC3E}">
        <p14:creationId xmlns:p14="http://schemas.microsoft.com/office/powerpoint/2010/main" val="2792950954"/>
      </p:ext>
    </p:extLst>
  </p:cSld>
  <p:clrMapOvr>
    <a:masterClrMapping/>
  </p:clrMapOvr>
  <mc:AlternateContent xmlns:mc="http://schemas.openxmlformats.org/markup-compatibility/2006" xmlns:p14="http://schemas.microsoft.com/office/powerpoint/2010/main">
    <mc:Choice Requires="p14">
      <p:transition spd="slow" p14:dur="2500">
        <p:push dir="u"/>
      </p:transition>
    </mc:Choice>
    <mc:Fallback xmlns="">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4764" y="1986926"/>
            <a:ext cx="5989186" cy="2057441"/>
          </a:xfrm>
        </p:spPr>
        <p:txBody>
          <a:bodyPr/>
          <a:lstStyle/>
          <a:p>
            <a:pPr algn="l"/>
            <a:r>
              <a:rPr lang="en-US" sz="4800" b="1" i="0" dirty="0">
                <a:effectLst/>
                <a:latin typeface="Open Sans" panose="020B0606030504020204" pitchFamily="34" charset="0"/>
              </a:rPr>
              <a:t>Java Anti-Patterns</a:t>
            </a:r>
            <a:endParaRPr lang="en-US" sz="48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p:txBody>
          <a:bodyPr/>
          <a:lstStyle/>
          <a:p>
            <a:r>
              <a:rPr lang="en-US" dirty="0"/>
              <a:t>Vitaliy Matiyash</a:t>
            </a:r>
          </a:p>
        </p:txBody>
      </p:sp>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10209854" y="1088516"/>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1" name="Picture 10" descr="A cartoon of a robot">
            <a:extLst>
              <a:ext uri="{FF2B5EF4-FFF2-40B4-BE49-F238E27FC236}">
                <a16:creationId xmlns:a16="http://schemas.microsoft.com/office/drawing/2014/main" id="{35A7C196-AA58-E5C2-0852-EE21B68CBCC5}"/>
              </a:ext>
            </a:extLst>
          </p:cNvPr>
          <p:cNvPicPr>
            <a:picLocks noChangeAspect="1"/>
          </p:cNvPicPr>
          <p:nvPr/>
        </p:nvPicPr>
        <p:blipFill>
          <a:blip r:embed="rId5"/>
          <a:stretch>
            <a:fillRect/>
          </a:stretch>
        </p:blipFill>
        <p:spPr>
          <a:xfrm>
            <a:off x="7594600" y="1340757"/>
            <a:ext cx="3023669" cy="3616713"/>
          </a:xfrm>
          <a:prstGeom prst="rect">
            <a:avLst/>
          </a:prstGeom>
        </p:spPr>
      </p:pic>
      <p:sp>
        <p:nvSpPr>
          <p:cNvPr id="3" name="Circle: Hollow 2">
            <a:extLst>
              <a:ext uri="{FF2B5EF4-FFF2-40B4-BE49-F238E27FC236}">
                <a16:creationId xmlns:a16="http://schemas.microsoft.com/office/drawing/2014/main" id="{B70B986E-EC58-1ACC-E6F3-711DC56CAB37}"/>
              </a:ext>
            </a:extLst>
          </p:cNvPr>
          <p:cNvSpPr/>
          <p:nvPr/>
        </p:nvSpPr>
        <p:spPr>
          <a:xfrm>
            <a:off x="-8852172" y="-5758774"/>
            <a:ext cx="22393074" cy="20544815"/>
          </a:xfrm>
          <a:prstGeom prst="donut">
            <a:avLst>
              <a:gd name="adj" fmla="val 46145"/>
            </a:avLst>
          </a:prstGeom>
          <a:solidFill>
            <a:srgbClr val="F27E20">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30755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1403352" y="507076"/>
            <a:ext cx="7689850" cy="1115434"/>
          </a:xfrm>
        </p:spPr>
        <p:txBody>
          <a:bodyPr/>
          <a:lstStyle/>
          <a:p>
            <a:r>
              <a:rPr lang="en-US" altLang="zh-CN" sz="4800" dirty="0"/>
              <a:t>Definition</a:t>
            </a:r>
            <a:endParaRPr lang="en-US" sz="4800" dirty="0"/>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sp>
        <p:nvSpPr>
          <p:cNvPr id="23" name="TextBox 22">
            <a:extLst>
              <a:ext uri="{FF2B5EF4-FFF2-40B4-BE49-F238E27FC236}">
                <a16:creationId xmlns:a16="http://schemas.microsoft.com/office/drawing/2014/main" id="{6C7788C0-45E0-CEA2-61ED-828D3F4711DD}"/>
              </a:ext>
            </a:extLst>
          </p:cNvPr>
          <p:cNvSpPr txBox="1"/>
          <p:nvPr/>
        </p:nvSpPr>
        <p:spPr>
          <a:xfrm>
            <a:off x="1403351" y="2419351"/>
            <a:ext cx="7689850" cy="2308324"/>
          </a:xfrm>
          <a:prstGeom prst="rect">
            <a:avLst/>
          </a:prstGeom>
          <a:noFill/>
        </p:spPr>
        <p:txBody>
          <a:bodyPr wrap="square">
            <a:spAutoFit/>
          </a:bodyPr>
          <a:lstStyle/>
          <a:p>
            <a:r>
              <a:rPr lang="en-US" sz="3600" b="1" dirty="0">
                <a:solidFill>
                  <a:schemeClr val="bg1"/>
                </a:solidFill>
                <a:latin typeface="+mj-lt"/>
                <a:ea typeface="+mj-ea"/>
                <a:cs typeface="+mj-cs"/>
              </a:rPr>
              <a:t>An </a:t>
            </a:r>
            <a:r>
              <a:rPr lang="en-US" sz="3600" b="1" dirty="0">
                <a:solidFill>
                  <a:srgbClr val="FFFF00"/>
                </a:solidFill>
                <a:latin typeface="+mj-lt"/>
                <a:ea typeface="+mj-ea"/>
                <a:cs typeface="+mj-cs"/>
              </a:rPr>
              <a:t>antipattern</a:t>
            </a:r>
            <a:r>
              <a:rPr lang="en-US" sz="3600" b="1" dirty="0">
                <a:solidFill>
                  <a:schemeClr val="bg1"/>
                </a:solidFill>
                <a:latin typeface="+mj-lt"/>
                <a:ea typeface="+mj-ea"/>
                <a:cs typeface="+mj-cs"/>
              </a:rPr>
              <a:t> is just like a pattern, except that instead of a solution, it gives something that looks superficially like a solution but isn’t one.</a:t>
            </a:r>
          </a:p>
        </p:txBody>
      </p:sp>
    </p:spTree>
    <p:extLst>
      <p:ext uri="{BB962C8B-B14F-4D97-AF65-F5344CB8AC3E}">
        <p14:creationId xmlns:p14="http://schemas.microsoft.com/office/powerpoint/2010/main" val="2248810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13" name="Group 12">
            <a:extLst>
              <a:ext uri="{FF2B5EF4-FFF2-40B4-BE49-F238E27FC236}">
                <a16:creationId xmlns:a16="http://schemas.microsoft.com/office/drawing/2014/main" id="{308B6F05-9083-5F83-69CB-1B68078E00EB}"/>
              </a:ext>
            </a:extLst>
          </p:cNvPr>
          <p:cNvGrpSpPr/>
          <p:nvPr/>
        </p:nvGrpSpPr>
        <p:grpSpPr>
          <a:xfrm>
            <a:off x="0" y="0"/>
            <a:ext cx="5695950" cy="6858000"/>
            <a:chOff x="0" y="0"/>
            <a:chExt cx="5695950" cy="6858000"/>
          </a:xfrm>
        </p:grpSpPr>
        <p:pic>
          <p:nvPicPr>
            <p:cNvPr id="11" name="Picture 10">
              <a:extLst>
                <a:ext uri="{FF2B5EF4-FFF2-40B4-BE49-F238E27FC236}">
                  <a16:creationId xmlns:a16="http://schemas.microsoft.com/office/drawing/2014/main" id="{D8BB5060-F096-40C1-B149-72ED42DFE568}"/>
                </a:ext>
                <a:ext uri="{C183D7F6-B498-43B3-948B-1728B52AA6E4}">
                  <adec:decorative xmlns:adec="http://schemas.microsoft.com/office/drawing/2017/decorative" val="1"/>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radius="70"/>
                      </a14:imgEffect>
                      <a14:imgEffect>
                        <a14:brightnessContrast bright="-30000"/>
                      </a14:imgEffect>
                    </a14:imgLayer>
                  </a14:imgProps>
                </a:ext>
              </a:extLst>
            </a:blip>
            <a:srcRect r="53280"/>
            <a:stretch/>
          </p:blipFill>
          <p:spPr>
            <a:xfrm>
              <a:off x="0" y="0"/>
              <a:ext cx="5695950" cy="6858000"/>
            </a:xfrm>
            <a:prstGeom prst="rect">
              <a:avLst/>
            </a:prstGeom>
          </p:spPr>
        </p:pic>
        <p:sp>
          <p:nvSpPr>
            <p:cNvPr id="12" name="TextBox 11">
              <a:extLst>
                <a:ext uri="{FF2B5EF4-FFF2-40B4-BE49-F238E27FC236}">
                  <a16:creationId xmlns:a16="http://schemas.microsoft.com/office/drawing/2014/main" id="{3D7859D6-193E-A58C-E3F1-360F286365D9}"/>
                </a:ext>
              </a:extLst>
            </p:cNvPr>
            <p:cNvSpPr txBox="1"/>
            <p:nvPr/>
          </p:nvSpPr>
          <p:spPr>
            <a:xfrm>
              <a:off x="627506" y="2009497"/>
              <a:ext cx="4636643" cy="3323987"/>
            </a:xfrm>
            <a:prstGeom prst="rect">
              <a:avLst/>
            </a:prstGeom>
          </p:spPr>
          <p:txBody>
            <a:bodyPr wrap="square" rtlCol="0">
              <a:spAutoFit/>
            </a:bodyPr>
            <a:lstStyle/>
            <a:p>
              <a:r>
                <a:rPr lang="en-US" sz="3200" b="1" dirty="0">
                  <a:solidFill>
                    <a:schemeClr val="bg1"/>
                  </a:solidFill>
                  <a:latin typeface="+mj-lt"/>
                  <a:ea typeface="+mj-ea"/>
                  <a:cs typeface="+mj-cs"/>
                </a:rPr>
                <a:t>An </a:t>
              </a:r>
              <a:r>
                <a:rPr lang="en-US" sz="3200" b="1" dirty="0">
                  <a:solidFill>
                    <a:srgbClr val="FFFF00"/>
                  </a:solidFill>
                  <a:latin typeface="+mj-lt"/>
                  <a:ea typeface="+mj-ea"/>
                  <a:cs typeface="+mj-cs"/>
                </a:rPr>
                <a:t>antipattern</a:t>
              </a:r>
              <a:r>
                <a:rPr lang="en-US" sz="3200" b="1" dirty="0">
                  <a:solidFill>
                    <a:schemeClr val="bg1"/>
                  </a:solidFill>
                  <a:latin typeface="+mj-lt"/>
                  <a:ea typeface="+mj-ea"/>
                  <a:cs typeface="+mj-cs"/>
                </a:rPr>
                <a:t> is just like a pattern, except that instead of a solution, it gives something that looks superficially like a solution but isn’t one.</a:t>
              </a:r>
              <a:endParaRPr lang="en-US" b="0" dirty="0">
                <a:solidFill>
                  <a:srgbClr val="000000"/>
                </a:solidFill>
                <a:effectLst/>
                <a:latin typeface="Consolas" panose="020B0609020204030204" pitchFamily="49" charset="0"/>
              </a:endParaRPr>
            </a:p>
            <a:p>
              <a:pPr marL="0" indent="0" algn="ctr">
                <a:lnSpc>
                  <a:spcPct val="100000"/>
                </a:lnSpc>
                <a:spcBef>
                  <a:spcPts val="0"/>
                </a:spcBef>
                <a:buFontTx/>
                <a:buNone/>
              </a:pPr>
              <a:endParaRPr lang="en-US" sz="1800" dirty="0">
                <a:solidFill>
                  <a:prstClr val="white"/>
                </a:solidFill>
                <a:latin typeface="Posterama" panose="020B0504020200020000" pitchFamily="34" charset="0"/>
                <a:ea typeface="微软雅黑"/>
                <a:cs typeface="Posterama" panose="020B0504020200020000" pitchFamily="34" charset="0"/>
              </a:endParaRPr>
            </a:p>
          </p:txBody>
        </p:sp>
      </p:grpSp>
    </p:spTree>
    <p:extLst>
      <p:ext uri="{BB962C8B-B14F-4D97-AF65-F5344CB8AC3E}">
        <p14:creationId xmlns:p14="http://schemas.microsoft.com/office/powerpoint/2010/main" val="3794011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500" fill="hold"/>
                                        <p:tgtEl>
                                          <p:spTgt spid="13"/>
                                        </p:tgtEl>
                                        <p:attrNameLst>
                                          <p:attrName>ppt_x</p:attrName>
                                        </p:attrNameLst>
                                      </p:cBhvr>
                                      <p:tavLst>
                                        <p:tav tm="0">
                                          <p:val>
                                            <p:strVal val="0-#ppt_w/2"/>
                                          </p:val>
                                        </p:tav>
                                        <p:tav tm="100000">
                                          <p:val>
                                            <p:strVal val="#ppt_x"/>
                                          </p:val>
                                        </p:tav>
                                      </p:tavLst>
                                    </p:anim>
                                    <p:anim calcmode="lin" valueType="num">
                                      <p:cBhvr additive="base">
                                        <p:cTn id="8" dur="1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6" name="Group 5">
            <a:extLst>
              <a:ext uri="{FF2B5EF4-FFF2-40B4-BE49-F238E27FC236}">
                <a16:creationId xmlns:a16="http://schemas.microsoft.com/office/drawing/2014/main" id="{79F278AA-54D1-993D-9B81-FFB8BDEC695F}"/>
              </a:ext>
            </a:extLst>
          </p:cNvPr>
          <p:cNvGrpSpPr/>
          <p:nvPr/>
        </p:nvGrpSpPr>
        <p:grpSpPr>
          <a:xfrm>
            <a:off x="-2846574" y="0"/>
            <a:ext cx="3883915" cy="6858000"/>
            <a:chOff x="8267699" y="0"/>
            <a:chExt cx="4086021" cy="6858000"/>
          </a:xfrm>
        </p:grpSpPr>
        <p:sp>
          <p:nvSpPr>
            <p:cNvPr id="2" name="Rectangle 1">
              <a:extLst>
                <a:ext uri="{FF2B5EF4-FFF2-40B4-BE49-F238E27FC236}">
                  <a16:creationId xmlns:a16="http://schemas.microsoft.com/office/drawing/2014/main" id="{5FDF9D62-277E-50D6-65CA-599FE9C5B7F4}"/>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267699" y="552450"/>
              <a:ext cx="4086021" cy="646331"/>
            </a:xfrm>
            <a:prstGeom prst="rect">
              <a:avLst/>
            </a:prstGeom>
          </p:spPr>
          <p:txBody>
            <a:bodyPr wrap="square" lIns="91440" rIns="91440" rtlCol="0">
              <a:spAutoFit/>
            </a:bodyPr>
            <a:lstStyle/>
            <a:p>
              <a:pPr algn="ctr"/>
              <a:r>
                <a:rPr lang="en-US" sz="3600" b="1" dirty="0">
                  <a:latin typeface="Raleway" pitchFamily="2" charset="0"/>
                  <a:ea typeface="+mj-ea"/>
                  <a:cs typeface="+mj-cs"/>
                </a:rPr>
                <a:t>Spaghetti Code</a:t>
              </a:r>
            </a:p>
          </p:txBody>
        </p:sp>
        <p:sp>
          <p:nvSpPr>
            <p:cNvPr id="5" name="TextBox 4">
              <a:extLst>
                <a:ext uri="{FF2B5EF4-FFF2-40B4-BE49-F238E27FC236}">
                  <a16:creationId xmlns:a16="http://schemas.microsoft.com/office/drawing/2014/main" id="{50F06186-4D7F-D851-1D26-F776ADD4A33B}"/>
                </a:ext>
              </a:extLst>
            </p:cNvPr>
            <p:cNvSpPr txBox="1"/>
            <p:nvPr/>
          </p:nvSpPr>
          <p:spPr>
            <a:xfrm>
              <a:off x="8267699" y="1905119"/>
              <a:ext cx="4086021" cy="258532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spaghetti code anti-pattern occurs when code is poorly structured and difficult to understand.</a:t>
              </a:r>
              <a:endParaRPr lang="en-US" sz="2600" b="1" dirty="0">
                <a:latin typeface="Raleway" pitchFamily="2" charset="0"/>
                <a:ea typeface="+mj-ea"/>
                <a:cs typeface="+mj-cs"/>
              </a:endParaRPr>
            </a:p>
          </p:txBody>
        </p:sp>
      </p:grpSp>
      <p:grpSp>
        <p:nvGrpSpPr>
          <p:cNvPr id="20" name="Group 19">
            <a:extLst>
              <a:ext uri="{FF2B5EF4-FFF2-40B4-BE49-F238E27FC236}">
                <a16:creationId xmlns:a16="http://schemas.microsoft.com/office/drawing/2014/main" id="{CF4A5090-1DB3-C287-A869-9C2F22E52DE6}"/>
              </a:ext>
            </a:extLst>
          </p:cNvPr>
          <p:cNvGrpSpPr/>
          <p:nvPr/>
        </p:nvGrpSpPr>
        <p:grpSpPr>
          <a:xfrm>
            <a:off x="-2842774" y="0"/>
            <a:ext cx="3883915" cy="6858000"/>
            <a:chOff x="8267699" y="0"/>
            <a:chExt cx="4086021" cy="6858000"/>
          </a:xfrm>
        </p:grpSpPr>
        <p:sp>
          <p:nvSpPr>
            <p:cNvPr id="22" name="Rectangle 21">
              <a:extLst>
                <a:ext uri="{FF2B5EF4-FFF2-40B4-BE49-F238E27FC236}">
                  <a16:creationId xmlns:a16="http://schemas.microsoft.com/office/drawing/2014/main" id="{CAA2BC5F-656B-A489-AE93-435820487C23}"/>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8267699" y="552450"/>
              <a:ext cx="4086021" cy="646331"/>
            </a:xfrm>
            <a:prstGeom prst="rect">
              <a:avLst/>
            </a:prstGeom>
          </p:spPr>
          <p:txBody>
            <a:bodyPr wrap="square" rtlCol="0">
              <a:spAutoFit/>
            </a:bodyPr>
            <a:lstStyle/>
            <a:p>
              <a:pPr algn="ctr"/>
              <a:r>
                <a:rPr lang="en-US" sz="3600" b="1" dirty="0">
                  <a:latin typeface="Raleway" pitchFamily="2" charset="0"/>
                  <a:ea typeface="+mj-ea"/>
                  <a:cs typeface="+mj-cs"/>
                </a:rPr>
                <a:t>Lava Flow</a:t>
              </a:r>
            </a:p>
          </p:txBody>
        </p:sp>
        <p:sp>
          <p:nvSpPr>
            <p:cNvPr id="25" name="TextBox 24">
              <a:extLst>
                <a:ext uri="{FF2B5EF4-FFF2-40B4-BE49-F238E27FC236}">
                  <a16:creationId xmlns:a16="http://schemas.microsoft.com/office/drawing/2014/main" id="{ADFF11FC-F301-CDD6-F388-B7E28836B9DA}"/>
                </a:ext>
              </a:extLst>
            </p:cNvPr>
            <p:cNvSpPr txBox="1"/>
            <p:nvPr/>
          </p:nvSpPr>
          <p:spPr>
            <a:xfrm>
              <a:off x="8267699" y="2105173"/>
              <a:ext cx="4086021" cy="2185214"/>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lava flow anti-pattern occurs when code that is no longer needed is left in the codebase.</a:t>
              </a:r>
              <a:endParaRPr lang="en-US" sz="2600" b="1" dirty="0">
                <a:latin typeface="Raleway" pitchFamily="2" charset="0"/>
                <a:ea typeface="+mj-ea"/>
                <a:cs typeface="+mj-cs"/>
              </a:endParaRPr>
            </a:p>
          </p:txBody>
        </p:sp>
      </p:grpSp>
      <p:grpSp>
        <p:nvGrpSpPr>
          <p:cNvPr id="28" name="Group 27">
            <a:extLst>
              <a:ext uri="{FF2B5EF4-FFF2-40B4-BE49-F238E27FC236}">
                <a16:creationId xmlns:a16="http://schemas.microsoft.com/office/drawing/2014/main" id="{AC655CF3-0269-8271-C331-C86DCBF8C0AB}"/>
              </a:ext>
            </a:extLst>
          </p:cNvPr>
          <p:cNvGrpSpPr/>
          <p:nvPr/>
        </p:nvGrpSpPr>
        <p:grpSpPr>
          <a:xfrm>
            <a:off x="-2844674" y="0"/>
            <a:ext cx="3886074" cy="6858000"/>
            <a:chOff x="8267699" y="0"/>
            <a:chExt cx="4088294" cy="6858000"/>
          </a:xfrm>
        </p:grpSpPr>
        <p:sp>
          <p:nvSpPr>
            <p:cNvPr id="29" name="Rectangle 28">
              <a:extLst>
                <a:ext uri="{FF2B5EF4-FFF2-40B4-BE49-F238E27FC236}">
                  <a16:creationId xmlns:a16="http://schemas.microsoft.com/office/drawing/2014/main" id="{4A29D43B-3D20-B68F-38D9-90004791685B}"/>
                </a:ext>
              </a:extLst>
            </p:cNvPr>
            <p:cNvSpPr/>
            <p:nvPr/>
          </p:nvSpPr>
          <p:spPr>
            <a:xfrm>
              <a:off x="8267700"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8269972" y="332973"/>
              <a:ext cx="4086021" cy="1077218"/>
            </a:xfrm>
            <a:prstGeom prst="rect">
              <a:avLst/>
            </a:prstGeom>
          </p:spPr>
          <p:txBody>
            <a:bodyPr wrap="square" lIns="0" tIns="45720" rIns="0" rtlCol="0">
              <a:spAutoFit/>
            </a:bodyPr>
            <a:lstStyle/>
            <a:p>
              <a:pPr algn="ctr"/>
              <a:r>
                <a:rPr lang="en-US" sz="3200" b="1" dirty="0">
                  <a:latin typeface="Raleway" pitchFamily="2" charset="0"/>
                  <a:ea typeface="+mj-ea"/>
                  <a:cs typeface="+mj-cs"/>
                </a:rPr>
                <a:t>Accidental Complexity</a:t>
              </a:r>
            </a:p>
          </p:txBody>
        </p:sp>
        <p:sp>
          <p:nvSpPr>
            <p:cNvPr id="31" name="TextBox 30">
              <a:extLst>
                <a:ext uri="{FF2B5EF4-FFF2-40B4-BE49-F238E27FC236}">
                  <a16:creationId xmlns:a16="http://schemas.microsoft.com/office/drawing/2014/main" id="{76063CF7-47FD-3B5B-3540-A016BB8F55B3}"/>
                </a:ext>
              </a:extLst>
            </p:cNvPr>
            <p:cNvSpPr txBox="1"/>
            <p:nvPr/>
          </p:nvSpPr>
          <p:spPr>
            <a:xfrm>
              <a:off x="8267699" y="1705064"/>
              <a:ext cx="4086021" cy="298543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accidental complexity anti-pattern occurs when a solution to a problem is unnecessarily complex. </a:t>
              </a:r>
              <a:endParaRPr lang="en-US" sz="2600" b="1" dirty="0">
                <a:latin typeface="Raleway" pitchFamily="2" charset="0"/>
                <a:ea typeface="+mj-ea"/>
                <a:cs typeface="+mj-cs"/>
              </a:endParaRPr>
            </a:p>
          </p:txBody>
        </p:sp>
      </p:grpSp>
      <p:grpSp>
        <p:nvGrpSpPr>
          <p:cNvPr id="36" name="Group 35">
            <a:extLst>
              <a:ext uri="{FF2B5EF4-FFF2-40B4-BE49-F238E27FC236}">
                <a16:creationId xmlns:a16="http://schemas.microsoft.com/office/drawing/2014/main" id="{89B4D9D4-20AE-A6E8-BA53-2B362ECB34C3}"/>
              </a:ext>
            </a:extLst>
          </p:cNvPr>
          <p:cNvGrpSpPr/>
          <p:nvPr/>
        </p:nvGrpSpPr>
        <p:grpSpPr>
          <a:xfrm>
            <a:off x="0" y="0"/>
            <a:ext cx="1041400" cy="6858000"/>
            <a:chOff x="0" y="0"/>
            <a:chExt cx="104140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04140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Examples</a:t>
              </a:r>
            </a:p>
          </p:txBody>
        </p:sp>
      </p:grpSp>
    </p:spTree>
    <p:extLst>
      <p:ext uri="{BB962C8B-B14F-4D97-AF65-F5344CB8AC3E}">
        <p14:creationId xmlns:p14="http://schemas.microsoft.com/office/powerpoint/2010/main" val="3911014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6" name="Group 5">
            <a:extLst>
              <a:ext uri="{FF2B5EF4-FFF2-40B4-BE49-F238E27FC236}">
                <a16:creationId xmlns:a16="http://schemas.microsoft.com/office/drawing/2014/main" id="{79F278AA-54D1-993D-9B81-FFB8BDEC695F}"/>
              </a:ext>
            </a:extLst>
          </p:cNvPr>
          <p:cNvGrpSpPr/>
          <p:nvPr/>
        </p:nvGrpSpPr>
        <p:grpSpPr>
          <a:xfrm>
            <a:off x="863970" y="0"/>
            <a:ext cx="3883915" cy="6858000"/>
            <a:chOff x="8267699" y="0"/>
            <a:chExt cx="4086021" cy="6858000"/>
          </a:xfrm>
        </p:grpSpPr>
        <p:sp>
          <p:nvSpPr>
            <p:cNvPr id="2" name="Rectangle 1">
              <a:extLst>
                <a:ext uri="{FF2B5EF4-FFF2-40B4-BE49-F238E27FC236}">
                  <a16:creationId xmlns:a16="http://schemas.microsoft.com/office/drawing/2014/main" id="{5FDF9D62-277E-50D6-65CA-599FE9C5B7F4}"/>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267699" y="552450"/>
              <a:ext cx="4086021" cy="646331"/>
            </a:xfrm>
            <a:prstGeom prst="rect">
              <a:avLst/>
            </a:prstGeom>
          </p:spPr>
          <p:txBody>
            <a:bodyPr wrap="square" lIns="91440" rIns="91440" rtlCol="0">
              <a:spAutoFit/>
            </a:bodyPr>
            <a:lstStyle/>
            <a:p>
              <a:pPr algn="ctr"/>
              <a:r>
                <a:rPr lang="en-US" sz="3600" b="1" dirty="0">
                  <a:latin typeface="Raleway" pitchFamily="2" charset="0"/>
                  <a:ea typeface="+mj-ea"/>
                  <a:cs typeface="+mj-cs"/>
                </a:rPr>
                <a:t>Spaghetti Code</a:t>
              </a:r>
            </a:p>
          </p:txBody>
        </p:sp>
        <p:sp>
          <p:nvSpPr>
            <p:cNvPr id="5" name="TextBox 4">
              <a:extLst>
                <a:ext uri="{FF2B5EF4-FFF2-40B4-BE49-F238E27FC236}">
                  <a16:creationId xmlns:a16="http://schemas.microsoft.com/office/drawing/2014/main" id="{50F06186-4D7F-D851-1D26-F776ADD4A33B}"/>
                </a:ext>
              </a:extLst>
            </p:cNvPr>
            <p:cNvSpPr txBox="1"/>
            <p:nvPr/>
          </p:nvSpPr>
          <p:spPr>
            <a:xfrm>
              <a:off x="8267699" y="1905119"/>
              <a:ext cx="4086021" cy="258532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spaghetti code anti-pattern occurs when code is poorly structured and difficult to understand.</a:t>
              </a:r>
              <a:endParaRPr lang="en-US" sz="2600" b="1" dirty="0">
                <a:latin typeface="Raleway" pitchFamily="2" charset="0"/>
                <a:ea typeface="+mj-ea"/>
                <a:cs typeface="+mj-cs"/>
              </a:endParaRPr>
            </a:p>
          </p:txBody>
        </p:sp>
      </p:grpSp>
      <p:grpSp>
        <p:nvGrpSpPr>
          <p:cNvPr id="36" name="Group 35">
            <a:extLst>
              <a:ext uri="{FF2B5EF4-FFF2-40B4-BE49-F238E27FC236}">
                <a16:creationId xmlns:a16="http://schemas.microsoft.com/office/drawing/2014/main" id="{89B4D9D4-20AE-A6E8-BA53-2B362ECB34C3}"/>
              </a:ext>
            </a:extLst>
          </p:cNvPr>
          <p:cNvGrpSpPr/>
          <p:nvPr/>
        </p:nvGrpSpPr>
        <p:grpSpPr>
          <a:xfrm>
            <a:off x="0" y="0"/>
            <a:ext cx="1041400" cy="6858000"/>
            <a:chOff x="0" y="0"/>
            <a:chExt cx="104140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04140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Examples</a:t>
              </a:r>
            </a:p>
          </p:txBody>
        </p:sp>
      </p:grpSp>
      <p:grpSp>
        <p:nvGrpSpPr>
          <p:cNvPr id="20" name="Group 19">
            <a:extLst>
              <a:ext uri="{FF2B5EF4-FFF2-40B4-BE49-F238E27FC236}">
                <a16:creationId xmlns:a16="http://schemas.microsoft.com/office/drawing/2014/main" id="{CF4A5090-1DB3-C287-A869-9C2F22E52DE6}"/>
              </a:ext>
            </a:extLst>
          </p:cNvPr>
          <p:cNvGrpSpPr/>
          <p:nvPr/>
        </p:nvGrpSpPr>
        <p:grpSpPr>
          <a:xfrm>
            <a:off x="866131" y="0"/>
            <a:ext cx="3883915" cy="6858000"/>
            <a:chOff x="8267699" y="0"/>
            <a:chExt cx="4086021" cy="6858000"/>
          </a:xfrm>
        </p:grpSpPr>
        <p:sp>
          <p:nvSpPr>
            <p:cNvPr id="22" name="Rectangle 21">
              <a:extLst>
                <a:ext uri="{FF2B5EF4-FFF2-40B4-BE49-F238E27FC236}">
                  <a16:creationId xmlns:a16="http://schemas.microsoft.com/office/drawing/2014/main" id="{CAA2BC5F-656B-A489-AE93-435820487C23}"/>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8267699" y="552450"/>
              <a:ext cx="4086021" cy="646331"/>
            </a:xfrm>
            <a:prstGeom prst="rect">
              <a:avLst/>
            </a:prstGeom>
          </p:spPr>
          <p:txBody>
            <a:bodyPr wrap="square" rtlCol="0">
              <a:spAutoFit/>
            </a:bodyPr>
            <a:lstStyle/>
            <a:p>
              <a:pPr algn="ctr"/>
              <a:r>
                <a:rPr lang="en-US" sz="3600" b="1" dirty="0">
                  <a:latin typeface="Raleway" pitchFamily="2" charset="0"/>
                  <a:ea typeface="+mj-ea"/>
                  <a:cs typeface="+mj-cs"/>
                </a:rPr>
                <a:t>Lava Flow</a:t>
              </a:r>
            </a:p>
          </p:txBody>
        </p:sp>
        <p:sp>
          <p:nvSpPr>
            <p:cNvPr id="25" name="TextBox 24">
              <a:extLst>
                <a:ext uri="{FF2B5EF4-FFF2-40B4-BE49-F238E27FC236}">
                  <a16:creationId xmlns:a16="http://schemas.microsoft.com/office/drawing/2014/main" id="{ADFF11FC-F301-CDD6-F388-B7E28836B9DA}"/>
                </a:ext>
              </a:extLst>
            </p:cNvPr>
            <p:cNvSpPr txBox="1"/>
            <p:nvPr/>
          </p:nvSpPr>
          <p:spPr>
            <a:xfrm>
              <a:off x="8267699" y="2105173"/>
              <a:ext cx="4086021" cy="2185214"/>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lava flow anti-pattern occurs when code that is no longer needed is left in the codebase.</a:t>
              </a:r>
              <a:endParaRPr lang="en-US" sz="2600" b="1" dirty="0">
                <a:latin typeface="Raleway" pitchFamily="2" charset="0"/>
                <a:ea typeface="+mj-ea"/>
                <a:cs typeface="+mj-cs"/>
              </a:endParaRPr>
            </a:p>
          </p:txBody>
        </p:sp>
      </p:grpSp>
      <p:grpSp>
        <p:nvGrpSpPr>
          <p:cNvPr id="28" name="Group 27">
            <a:extLst>
              <a:ext uri="{FF2B5EF4-FFF2-40B4-BE49-F238E27FC236}">
                <a16:creationId xmlns:a16="http://schemas.microsoft.com/office/drawing/2014/main" id="{AC655CF3-0269-8271-C331-C86DCBF8C0AB}"/>
              </a:ext>
            </a:extLst>
          </p:cNvPr>
          <p:cNvGrpSpPr/>
          <p:nvPr/>
        </p:nvGrpSpPr>
        <p:grpSpPr>
          <a:xfrm>
            <a:off x="866133" y="0"/>
            <a:ext cx="3886074" cy="6858000"/>
            <a:chOff x="8267699" y="0"/>
            <a:chExt cx="4088294" cy="6858000"/>
          </a:xfrm>
        </p:grpSpPr>
        <p:sp>
          <p:nvSpPr>
            <p:cNvPr id="29" name="Rectangle 28">
              <a:extLst>
                <a:ext uri="{FF2B5EF4-FFF2-40B4-BE49-F238E27FC236}">
                  <a16:creationId xmlns:a16="http://schemas.microsoft.com/office/drawing/2014/main" id="{4A29D43B-3D20-B68F-38D9-90004791685B}"/>
                </a:ext>
              </a:extLst>
            </p:cNvPr>
            <p:cNvSpPr/>
            <p:nvPr/>
          </p:nvSpPr>
          <p:spPr>
            <a:xfrm>
              <a:off x="8267700"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8269972" y="332973"/>
              <a:ext cx="4086021" cy="1077218"/>
            </a:xfrm>
            <a:prstGeom prst="rect">
              <a:avLst/>
            </a:prstGeom>
          </p:spPr>
          <p:txBody>
            <a:bodyPr wrap="square" lIns="0" tIns="45720" rIns="0" rtlCol="0">
              <a:spAutoFit/>
            </a:bodyPr>
            <a:lstStyle/>
            <a:p>
              <a:pPr algn="ctr"/>
              <a:r>
                <a:rPr lang="en-US" sz="3200" b="1" dirty="0">
                  <a:latin typeface="Raleway" pitchFamily="2" charset="0"/>
                  <a:ea typeface="+mj-ea"/>
                  <a:cs typeface="+mj-cs"/>
                </a:rPr>
                <a:t>Accidental Complexity</a:t>
              </a:r>
            </a:p>
          </p:txBody>
        </p:sp>
        <p:sp>
          <p:nvSpPr>
            <p:cNvPr id="31" name="TextBox 30">
              <a:extLst>
                <a:ext uri="{FF2B5EF4-FFF2-40B4-BE49-F238E27FC236}">
                  <a16:creationId xmlns:a16="http://schemas.microsoft.com/office/drawing/2014/main" id="{76063CF7-47FD-3B5B-3540-A016BB8F55B3}"/>
                </a:ext>
              </a:extLst>
            </p:cNvPr>
            <p:cNvSpPr txBox="1"/>
            <p:nvPr/>
          </p:nvSpPr>
          <p:spPr>
            <a:xfrm>
              <a:off x="8267699" y="1705064"/>
              <a:ext cx="4086021" cy="298543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accidental complexity anti-pattern occurs when a solution to a problem is unnecessarily complex. </a:t>
              </a:r>
              <a:endParaRPr lang="en-US" sz="2600" b="1" dirty="0">
                <a:latin typeface="Raleway" pitchFamily="2" charset="0"/>
                <a:ea typeface="+mj-ea"/>
                <a:cs typeface="+mj-cs"/>
              </a:endParaRPr>
            </a:p>
          </p:txBody>
        </p:sp>
      </p:grpSp>
    </p:spTree>
    <p:extLst>
      <p:ext uri="{BB962C8B-B14F-4D97-AF65-F5344CB8AC3E}">
        <p14:creationId xmlns:p14="http://schemas.microsoft.com/office/powerpoint/2010/main" val="836154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6" name="Group 5">
            <a:extLst>
              <a:ext uri="{FF2B5EF4-FFF2-40B4-BE49-F238E27FC236}">
                <a16:creationId xmlns:a16="http://schemas.microsoft.com/office/drawing/2014/main" id="{79F278AA-54D1-993D-9B81-FFB8BDEC695F}"/>
              </a:ext>
            </a:extLst>
          </p:cNvPr>
          <p:cNvGrpSpPr/>
          <p:nvPr/>
        </p:nvGrpSpPr>
        <p:grpSpPr>
          <a:xfrm>
            <a:off x="4599431" y="0"/>
            <a:ext cx="3883915" cy="6858000"/>
            <a:chOff x="8267699" y="0"/>
            <a:chExt cx="4086021" cy="6858000"/>
          </a:xfrm>
        </p:grpSpPr>
        <p:sp>
          <p:nvSpPr>
            <p:cNvPr id="2" name="Rectangle 1">
              <a:extLst>
                <a:ext uri="{FF2B5EF4-FFF2-40B4-BE49-F238E27FC236}">
                  <a16:creationId xmlns:a16="http://schemas.microsoft.com/office/drawing/2014/main" id="{5FDF9D62-277E-50D6-65CA-599FE9C5B7F4}"/>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267699" y="552450"/>
              <a:ext cx="4086021" cy="646331"/>
            </a:xfrm>
            <a:prstGeom prst="rect">
              <a:avLst/>
            </a:prstGeom>
          </p:spPr>
          <p:txBody>
            <a:bodyPr wrap="square" lIns="91440" rIns="91440" rtlCol="0">
              <a:spAutoFit/>
            </a:bodyPr>
            <a:lstStyle/>
            <a:p>
              <a:pPr algn="ctr"/>
              <a:r>
                <a:rPr lang="en-US" sz="3600" b="1" dirty="0">
                  <a:latin typeface="Raleway" pitchFamily="2" charset="0"/>
                  <a:ea typeface="+mj-ea"/>
                  <a:cs typeface="+mj-cs"/>
                </a:rPr>
                <a:t>Spaghetti Code</a:t>
              </a:r>
            </a:p>
          </p:txBody>
        </p:sp>
        <p:sp>
          <p:nvSpPr>
            <p:cNvPr id="5" name="TextBox 4">
              <a:extLst>
                <a:ext uri="{FF2B5EF4-FFF2-40B4-BE49-F238E27FC236}">
                  <a16:creationId xmlns:a16="http://schemas.microsoft.com/office/drawing/2014/main" id="{50F06186-4D7F-D851-1D26-F776ADD4A33B}"/>
                </a:ext>
              </a:extLst>
            </p:cNvPr>
            <p:cNvSpPr txBox="1"/>
            <p:nvPr/>
          </p:nvSpPr>
          <p:spPr>
            <a:xfrm>
              <a:off x="8267699" y="1905119"/>
              <a:ext cx="4086021" cy="258532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spaghetti code anti-pattern occurs when code is poorly structured and difficult to understand.</a:t>
              </a:r>
              <a:endParaRPr lang="en-US" sz="2600" b="1" dirty="0">
                <a:latin typeface="Raleway" pitchFamily="2" charset="0"/>
                <a:ea typeface="+mj-ea"/>
                <a:cs typeface="+mj-cs"/>
              </a:endParaRPr>
            </a:p>
          </p:txBody>
        </p:sp>
      </p:grpSp>
      <p:grpSp>
        <p:nvGrpSpPr>
          <p:cNvPr id="20" name="Group 19">
            <a:extLst>
              <a:ext uri="{FF2B5EF4-FFF2-40B4-BE49-F238E27FC236}">
                <a16:creationId xmlns:a16="http://schemas.microsoft.com/office/drawing/2014/main" id="{CF4A5090-1DB3-C287-A869-9C2F22E52DE6}"/>
              </a:ext>
            </a:extLst>
          </p:cNvPr>
          <p:cNvGrpSpPr/>
          <p:nvPr/>
        </p:nvGrpSpPr>
        <p:grpSpPr>
          <a:xfrm>
            <a:off x="4599432" y="0"/>
            <a:ext cx="3883915" cy="6858000"/>
            <a:chOff x="8267699" y="0"/>
            <a:chExt cx="4086021" cy="6858000"/>
          </a:xfrm>
        </p:grpSpPr>
        <p:sp>
          <p:nvSpPr>
            <p:cNvPr id="22" name="Rectangle 21">
              <a:extLst>
                <a:ext uri="{FF2B5EF4-FFF2-40B4-BE49-F238E27FC236}">
                  <a16:creationId xmlns:a16="http://schemas.microsoft.com/office/drawing/2014/main" id="{CAA2BC5F-656B-A489-AE93-435820487C23}"/>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8267699" y="552450"/>
              <a:ext cx="4086021" cy="646331"/>
            </a:xfrm>
            <a:prstGeom prst="rect">
              <a:avLst/>
            </a:prstGeom>
          </p:spPr>
          <p:txBody>
            <a:bodyPr wrap="square" rtlCol="0">
              <a:spAutoFit/>
            </a:bodyPr>
            <a:lstStyle/>
            <a:p>
              <a:pPr algn="ctr"/>
              <a:r>
                <a:rPr lang="en-US" sz="3600" b="1" dirty="0">
                  <a:latin typeface="Raleway" pitchFamily="2" charset="0"/>
                  <a:ea typeface="+mj-ea"/>
                  <a:cs typeface="+mj-cs"/>
                </a:rPr>
                <a:t>Lava Flow</a:t>
              </a:r>
            </a:p>
          </p:txBody>
        </p:sp>
        <p:sp>
          <p:nvSpPr>
            <p:cNvPr id="25" name="TextBox 24">
              <a:extLst>
                <a:ext uri="{FF2B5EF4-FFF2-40B4-BE49-F238E27FC236}">
                  <a16:creationId xmlns:a16="http://schemas.microsoft.com/office/drawing/2014/main" id="{ADFF11FC-F301-CDD6-F388-B7E28836B9DA}"/>
                </a:ext>
              </a:extLst>
            </p:cNvPr>
            <p:cNvSpPr txBox="1"/>
            <p:nvPr/>
          </p:nvSpPr>
          <p:spPr>
            <a:xfrm>
              <a:off x="8267699" y="2105173"/>
              <a:ext cx="4086021" cy="2185214"/>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lava flow anti-pattern occurs when code that is no longer needed is left in the codebase.</a:t>
              </a:r>
              <a:endParaRPr lang="en-US" sz="2600" b="1" dirty="0">
                <a:latin typeface="Raleway" pitchFamily="2" charset="0"/>
                <a:ea typeface="+mj-ea"/>
                <a:cs typeface="+mj-cs"/>
              </a:endParaRPr>
            </a:p>
          </p:txBody>
        </p:sp>
      </p:grpSp>
      <p:grpSp>
        <p:nvGrpSpPr>
          <p:cNvPr id="28" name="Group 27">
            <a:extLst>
              <a:ext uri="{FF2B5EF4-FFF2-40B4-BE49-F238E27FC236}">
                <a16:creationId xmlns:a16="http://schemas.microsoft.com/office/drawing/2014/main" id="{AC655CF3-0269-8271-C331-C86DCBF8C0AB}"/>
              </a:ext>
            </a:extLst>
          </p:cNvPr>
          <p:cNvGrpSpPr/>
          <p:nvPr/>
        </p:nvGrpSpPr>
        <p:grpSpPr>
          <a:xfrm>
            <a:off x="866133" y="0"/>
            <a:ext cx="3886074" cy="6858000"/>
            <a:chOff x="8267699" y="0"/>
            <a:chExt cx="4088294" cy="6858000"/>
          </a:xfrm>
        </p:grpSpPr>
        <p:sp>
          <p:nvSpPr>
            <p:cNvPr id="29" name="Rectangle 28">
              <a:extLst>
                <a:ext uri="{FF2B5EF4-FFF2-40B4-BE49-F238E27FC236}">
                  <a16:creationId xmlns:a16="http://schemas.microsoft.com/office/drawing/2014/main" id="{4A29D43B-3D20-B68F-38D9-90004791685B}"/>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8269972" y="332973"/>
              <a:ext cx="4086021" cy="1077218"/>
            </a:xfrm>
            <a:prstGeom prst="rect">
              <a:avLst/>
            </a:prstGeom>
          </p:spPr>
          <p:txBody>
            <a:bodyPr wrap="square" lIns="0" tIns="45720" rIns="0" rtlCol="0">
              <a:spAutoFit/>
            </a:bodyPr>
            <a:lstStyle/>
            <a:p>
              <a:pPr algn="ctr"/>
              <a:r>
                <a:rPr lang="en-US" sz="3200" b="1" dirty="0">
                  <a:latin typeface="Raleway" pitchFamily="2" charset="0"/>
                  <a:ea typeface="+mj-ea"/>
                  <a:cs typeface="+mj-cs"/>
                </a:rPr>
                <a:t>Accidental Complexity</a:t>
              </a:r>
            </a:p>
          </p:txBody>
        </p:sp>
        <p:sp>
          <p:nvSpPr>
            <p:cNvPr id="31" name="TextBox 30">
              <a:extLst>
                <a:ext uri="{FF2B5EF4-FFF2-40B4-BE49-F238E27FC236}">
                  <a16:creationId xmlns:a16="http://schemas.microsoft.com/office/drawing/2014/main" id="{76063CF7-47FD-3B5B-3540-A016BB8F55B3}"/>
                </a:ext>
              </a:extLst>
            </p:cNvPr>
            <p:cNvSpPr txBox="1"/>
            <p:nvPr/>
          </p:nvSpPr>
          <p:spPr>
            <a:xfrm>
              <a:off x="8267699" y="1705064"/>
              <a:ext cx="4086021" cy="298543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accidental complexity anti-pattern occurs when a solution to a problem is unnecessarily complex. </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1F253C09-219E-A201-EC65-10D6E57258A7}"/>
              </a:ext>
            </a:extLst>
          </p:cNvPr>
          <p:cNvGrpSpPr/>
          <p:nvPr/>
        </p:nvGrpSpPr>
        <p:grpSpPr>
          <a:xfrm>
            <a:off x="0" y="0"/>
            <a:ext cx="1041400" cy="6858000"/>
            <a:chOff x="0" y="0"/>
            <a:chExt cx="104140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04140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Examples</a:t>
              </a:r>
            </a:p>
          </p:txBody>
        </p:sp>
      </p:grpSp>
    </p:spTree>
    <p:extLst>
      <p:ext uri="{BB962C8B-B14F-4D97-AF65-F5344CB8AC3E}">
        <p14:creationId xmlns:p14="http://schemas.microsoft.com/office/powerpoint/2010/main" val="1188857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28"/>
          </p:nvPr>
        </p:nvSpPr>
        <p:spPr/>
        <p:txBody>
          <a:bodyPr/>
          <a:lstStyle/>
          <a:p>
            <a:r>
              <a:rPr lang="en-US" dirty="0"/>
              <a:t>Presentation Title</a:t>
            </a:r>
          </a:p>
        </p:txBody>
      </p:sp>
      <p:pic>
        <p:nvPicPr>
          <p:cNvPr id="10" name="Picture 9" descr="A large stadium in a city">
            <a:extLst>
              <a:ext uri="{FF2B5EF4-FFF2-40B4-BE49-F238E27FC236}">
                <a16:creationId xmlns:a16="http://schemas.microsoft.com/office/drawing/2014/main" id="{072181C7-FBC7-2B7C-BF39-D4F07D59BA5E}"/>
              </a:ext>
            </a:extLst>
          </p:cNvPr>
          <p:cNvPicPr>
            <a:picLocks noChangeAspect="1"/>
          </p:cNvPicPr>
          <p:nvPr/>
        </p:nvPicPr>
        <p:blipFill>
          <a:blip r:embed="rId3"/>
          <a:stretch>
            <a:fillRect/>
          </a:stretch>
        </p:blipFill>
        <p:spPr>
          <a:xfrm>
            <a:off x="0" y="0"/>
            <a:ext cx="12192000" cy="6858000"/>
          </a:xfrm>
          <a:prstGeom prst="rect">
            <a:avLst/>
          </a:prstGeom>
        </p:spPr>
      </p:pic>
      <p:grpSp>
        <p:nvGrpSpPr>
          <p:cNvPr id="6" name="Group 5">
            <a:extLst>
              <a:ext uri="{FF2B5EF4-FFF2-40B4-BE49-F238E27FC236}">
                <a16:creationId xmlns:a16="http://schemas.microsoft.com/office/drawing/2014/main" id="{79F278AA-54D1-993D-9B81-FFB8BDEC695F}"/>
              </a:ext>
            </a:extLst>
          </p:cNvPr>
          <p:cNvGrpSpPr/>
          <p:nvPr/>
        </p:nvGrpSpPr>
        <p:grpSpPr>
          <a:xfrm>
            <a:off x="8413751" y="0"/>
            <a:ext cx="3778249" cy="6858000"/>
            <a:chOff x="8267696" y="0"/>
            <a:chExt cx="4086024" cy="6858000"/>
          </a:xfrm>
        </p:grpSpPr>
        <p:sp>
          <p:nvSpPr>
            <p:cNvPr id="2" name="Rectangle 1">
              <a:extLst>
                <a:ext uri="{FF2B5EF4-FFF2-40B4-BE49-F238E27FC236}">
                  <a16:creationId xmlns:a16="http://schemas.microsoft.com/office/drawing/2014/main" id="{5FDF9D62-277E-50D6-65CA-599FE9C5B7F4}"/>
                </a:ext>
              </a:extLst>
            </p:cNvPr>
            <p:cNvSpPr/>
            <p:nvPr/>
          </p:nvSpPr>
          <p:spPr>
            <a:xfrm>
              <a:off x="8267696"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4" name="TextBox 3">
              <a:extLst>
                <a:ext uri="{FF2B5EF4-FFF2-40B4-BE49-F238E27FC236}">
                  <a16:creationId xmlns:a16="http://schemas.microsoft.com/office/drawing/2014/main" id="{A28E9A42-9BD8-2CCF-C94E-F6241775B258}"/>
                </a:ext>
              </a:extLst>
            </p:cNvPr>
            <p:cNvSpPr txBox="1"/>
            <p:nvPr/>
          </p:nvSpPr>
          <p:spPr>
            <a:xfrm>
              <a:off x="8267699" y="552450"/>
              <a:ext cx="4086021" cy="646331"/>
            </a:xfrm>
            <a:prstGeom prst="rect">
              <a:avLst/>
            </a:prstGeom>
          </p:spPr>
          <p:txBody>
            <a:bodyPr wrap="square" lIns="91440" rIns="91440" rtlCol="0">
              <a:spAutoFit/>
            </a:bodyPr>
            <a:lstStyle/>
            <a:p>
              <a:pPr algn="ctr"/>
              <a:r>
                <a:rPr lang="en-US" sz="3600" b="1" dirty="0">
                  <a:latin typeface="Raleway" pitchFamily="2" charset="0"/>
                  <a:ea typeface="+mj-ea"/>
                  <a:cs typeface="+mj-cs"/>
                </a:rPr>
                <a:t>Spaghetti Code</a:t>
              </a:r>
            </a:p>
          </p:txBody>
        </p:sp>
        <p:sp>
          <p:nvSpPr>
            <p:cNvPr id="5" name="TextBox 4">
              <a:extLst>
                <a:ext uri="{FF2B5EF4-FFF2-40B4-BE49-F238E27FC236}">
                  <a16:creationId xmlns:a16="http://schemas.microsoft.com/office/drawing/2014/main" id="{50F06186-4D7F-D851-1D26-F776ADD4A33B}"/>
                </a:ext>
              </a:extLst>
            </p:cNvPr>
            <p:cNvSpPr txBox="1"/>
            <p:nvPr/>
          </p:nvSpPr>
          <p:spPr>
            <a:xfrm>
              <a:off x="8267699" y="1905119"/>
              <a:ext cx="4086021" cy="258532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spaghetti code anti-pattern occurs when code is poorly structured and difficult to understand.</a:t>
              </a:r>
              <a:endParaRPr lang="en-US" sz="2600" b="1" dirty="0">
                <a:latin typeface="Raleway" pitchFamily="2" charset="0"/>
                <a:ea typeface="+mj-ea"/>
                <a:cs typeface="+mj-cs"/>
              </a:endParaRPr>
            </a:p>
          </p:txBody>
        </p:sp>
      </p:grpSp>
      <p:grpSp>
        <p:nvGrpSpPr>
          <p:cNvPr id="20" name="Group 19">
            <a:extLst>
              <a:ext uri="{FF2B5EF4-FFF2-40B4-BE49-F238E27FC236}">
                <a16:creationId xmlns:a16="http://schemas.microsoft.com/office/drawing/2014/main" id="{CF4A5090-1DB3-C287-A869-9C2F22E52DE6}"/>
              </a:ext>
            </a:extLst>
          </p:cNvPr>
          <p:cNvGrpSpPr/>
          <p:nvPr/>
        </p:nvGrpSpPr>
        <p:grpSpPr>
          <a:xfrm>
            <a:off x="4702943" y="0"/>
            <a:ext cx="3780404" cy="6858000"/>
            <a:chOff x="8267699" y="0"/>
            <a:chExt cx="4086021" cy="6858000"/>
          </a:xfrm>
        </p:grpSpPr>
        <p:sp>
          <p:nvSpPr>
            <p:cNvPr id="22" name="Rectangle 21">
              <a:extLst>
                <a:ext uri="{FF2B5EF4-FFF2-40B4-BE49-F238E27FC236}">
                  <a16:creationId xmlns:a16="http://schemas.microsoft.com/office/drawing/2014/main" id="{CAA2BC5F-656B-A489-AE93-435820487C23}"/>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3" name="TextBox 22">
              <a:extLst>
                <a:ext uri="{FF2B5EF4-FFF2-40B4-BE49-F238E27FC236}">
                  <a16:creationId xmlns:a16="http://schemas.microsoft.com/office/drawing/2014/main" id="{F53B1432-46B2-6D9B-50E6-44030031EA2D}"/>
                </a:ext>
              </a:extLst>
            </p:cNvPr>
            <p:cNvSpPr txBox="1"/>
            <p:nvPr/>
          </p:nvSpPr>
          <p:spPr>
            <a:xfrm>
              <a:off x="8267699" y="552450"/>
              <a:ext cx="4086021" cy="646331"/>
            </a:xfrm>
            <a:prstGeom prst="rect">
              <a:avLst/>
            </a:prstGeom>
          </p:spPr>
          <p:txBody>
            <a:bodyPr wrap="square" rtlCol="0">
              <a:spAutoFit/>
            </a:bodyPr>
            <a:lstStyle/>
            <a:p>
              <a:pPr algn="ctr"/>
              <a:r>
                <a:rPr lang="en-US" sz="3600" b="1" dirty="0">
                  <a:latin typeface="Raleway" pitchFamily="2" charset="0"/>
                  <a:ea typeface="+mj-ea"/>
                  <a:cs typeface="+mj-cs"/>
                </a:rPr>
                <a:t>Lava Flow</a:t>
              </a:r>
            </a:p>
          </p:txBody>
        </p:sp>
        <p:sp>
          <p:nvSpPr>
            <p:cNvPr id="25" name="TextBox 24">
              <a:extLst>
                <a:ext uri="{FF2B5EF4-FFF2-40B4-BE49-F238E27FC236}">
                  <a16:creationId xmlns:a16="http://schemas.microsoft.com/office/drawing/2014/main" id="{ADFF11FC-F301-CDD6-F388-B7E28836B9DA}"/>
                </a:ext>
              </a:extLst>
            </p:cNvPr>
            <p:cNvSpPr txBox="1"/>
            <p:nvPr/>
          </p:nvSpPr>
          <p:spPr>
            <a:xfrm>
              <a:off x="8267699" y="2105173"/>
              <a:ext cx="4086021" cy="2185214"/>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lava flow anti-pattern occurs when code that is no longer needed is left in the codebase.</a:t>
              </a:r>
              <a:endParaRPr lang="en-US" sz="2600" b="1" dirty="0">
                <a:latin typeface="Raleway" pitchFamily="2" charset="0"/>
                <a:ea typeface="+mj-ea"/>
                <a:cs typeface="+mj-cs"/>
              </a:endParaRPr>
            </a:p>
          </p:txBody>
        </p:sp>
      </p:grpSp>
      <p:grpSp>
        <p:nvGrpSpPr>
          <p:cNvPr id="28" name="Group 27">
            <a:extLst>
              <a:ext uri="{FF2B5EF4-FFF2-40B4-BE49-F238E27FC236}">
                <a16:creationId xmlns:a16="http://schemas.microsoft.com/office/drawing/2014/main" id="{AC655CF3-0269-8271-C331-C86DCBF8C0AB}"/>
              </a:ext>
            </a:extLst>
          </p:cNvPr>
          <p:cNvGrpSpPr/>
          <p:nvPr/>
        </p:nvGrpSpPr>
        <p:grpSpPr>
          <a:xfrm>
            <a:off x="969263" y="0"/>
            <a:ext cx="3782943" cy="6858000"/>
            <a:chOff x="8267699" y="0"/>
            <a:chExt cx="4088294" cy="6858000"/>
          </a:xfrm>
        </p:grpSpPr>
        <p:sp>
          <p:nvSpPr>
            <p:cNvPr id="29" name="Rectangle 28">
              <a:extLst>
                <a:ext uri="{FF2B5EF4-FFF2-40B4-BE49-F238E27FC236}">
                  <a16:creationId xmlns:a16="http://schemas.microsoft.com/office/drawing/2014/main" id="{4A29D43B-3D20-B68F-38D9-90004791685B}"/>
                </a:ext>
              </a:extLst>
            </p:cNvPr>
            <p:cNvSpPr/>
            <p:nvPr/>
          </p:nvSpPr>
          <p:spPr>
            <a:xfrm>
              <a:off x="8267699" y="0"/>
              <a:ext cx="4086021"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30" name="TextBox 29">
              <a:extLst>
                <a:ext uri="{FF2B5EF4-FFF2-40B4-BE49-F238E27FC236}">
                  <a16:creationId xmlns:a16="http://schemas.microsoft.com/office/drawing/2014/main" id="{551FEB34-A1EF-4DD3-ABFA-2D1A2B4581F4}"/>
                </a:ext>
              </a:extLst>
            </p:cNvPr>
            <p:cNvSpPr txBox="1"/>
            <p:nvPr/>
          </p:nvSpPr>
          <p:spPr>
            <a:xfrm>
              <a:off x="8269972" y="332973"/>
              <a:ext cx="4086021" cy="1077218"/>
            </a:xfrm>
            <a:prstGeom prst="rect">
              <a:avLst/>
            </a:prstGeom>
          </p:spPr>
          <p:txBody>
            <a:bodyPr wrap="square" lIns="0" tIns="45720" rIns="0" rtlCol="0">
              <a:spAutoFit/>
            </a:bodyPr>
            <a:lstStyle/>
            <a:p>
              <a:pPr algn="ctr"/>
              <a:r>
                <a:rPr lang="en-US" sz="3200" b="1" dirty="0">
                  <a:latin typeface="Raleway" pitchFamily="2" charset="0"/>
                  <a:ea typeface="+mj-ea"/>
                  <a:cs typeface="+mj-cs"/>
                </a:rPr>
                <a:t>Accidental Complexity</a:t>
              </a:r>
            </a:p>
          </p:txBody>
        </p:sp>
        <p:sp>
          <p:nvSpPr>
            <p:cNvPr id="31" name="TextBox 30">
              <a:extLst>
                <a:ext uri="{FF2B5EF4-FFF2-40B4-BE49-F238E27FC236}">
                  <a16:creationId xmlns:a16="http://schemas.microsoft.com/office/drawing/2014/main" id="{76063CF7-47FD-3B5B-3540-A016BB8F55B3}"/>
                </a:ext>
              </a:extLst>
            </p:cNvPr>
            <p:cNvSpPr txBox="1"/>
            <p:nvPr/>
          </p:nvSpPr>
          <p:spPr>
            <a:xfrm>
              <a:off x="8267699" y="1705064"/>
              <a:ext cx="4086021" cy="2985433"/>
            </a:xfrm>
            <a:prstGeom prst="rect">
              <a:avLst/>
            </a:prstGeom>
          </p:spPr>
          <p:txBody>
            <a:bodyPr wrap="square" lIns="274320" tIns="91440" rIns="274320" bIns="91440" rtlCol="0" anchor="ctr" anchorCtr="0">
              <a:spAutoFit/>
            </a:bodyPr>
            <a:lstStyle/>
            <a:p>
              <a:r>
                <a:rPr lang="en-US" sz="2600" b="0" i="0" dirty="0">
                  <a:solidFill>
                    <a:srgbClr val="000000"/>
                  </a:solidFill>
                  <a:effectLst/>
                  <a:latin typeface="Raleway" pitchFamily="2" charset="0"/>
                </a:rPr>
                <a:t>The accidental complexity anti-pattern occurs when a solution to a problem is unnecessarily complex. </a:t>
              </a:r>
              <a:endParaRPr lang="en-US" sz="2600" b="1" dirty="0">
                <a:latin typeface="Raleway" pitchFamily="2" charset="0"/>
                <a:ea typeface="+mj-ea"/>
                <a:cs typeface="+mj-cs"/>
              </a:endParaRPr>
            </a:p>
          </p:txBody>
        </p:sp>
      </p:grpSp>
      <p:grpSp>
        <p:nvGrpSpPr>
          <p:cNvPr id="3" name="Group 2">
            <a:extLst>
              <a:ext uri="{FF2B5EF4-FFF2-40B4-BE49-F238E27FC236}">
                <a16:creationId xmlns:a16="http://schemas.microsoft.com/office/drawing/2014/main" id="{294BBA98-711E-4E6F-7CB6-38CC80D4163A}"/>
              </a:ext>
            </a:extLst>
          </p:cNvPr>
          <p:cNvGrpSpPr/>
          <p:nvPr/>
        </p:nvGrpSpPr>
        <p:grpSpPr>
          <a:xfrm>
            <a:off x="0" y="0"/>
            <a:ext cx="1136650" cy="6858000"/>
            <a:chOff x="0" y="0"/>
            <a:chExt cx="1136650" cy="6858000"/>
          </a:xfrm>
        </p:grpSpPr>
        <p:sp>
          <p:nvSpPr>
            <p:cNvPr id="21" name="Rectangle 20">
              <a:extLst>
                <a:ext uri="{FF2B5EF4-FFF2-40B4-BE49-F238E27FC236}">
                  <a16:creationId xmlns:a16="http://schemas.microsoft.com/office/drawing/2014/main" id="{A0CE2A4F-0EE4-4FAF-FACF-76A38748C3AE}"/>
                </a:ext>
              </a:extLst>
            </p:cNvPr>
            <p:cNvSpPr/>
            <p:nvPr/>
          </p:nvSpPr>
          <p:spPr>
            <a:xfrm>
              <a:off x="0" y="0"/>
              <a:ext cx="1136650" cy="6858000"/>
            </a:xfrm>
            <a:prstGeom prst="rect">
              <a:avLst/>
            </a:prstGeom>
            <a:solidFill>
              <a:schemeClr val="bg1"/>
            </a:solidFill>
            <a:ln>
              <a:noFill/>
            </a:ln>
            <a:effectLst>
              <a:outerShdw blurRad="635000" dist="127000" dir="3000000" algn="t"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effectLst>
                  <a:outerShdw blurRad="50800" dist="50800" dir="5400000" algn="ctr" rotWithShape="0">
                    <a:srgbClr val="000000">
                      <a:alpha val="20000"/>
                    </a:srgbClr>
                  </a:outerShdw>
                </a:effectLst>
              </a:endParaRPr>
            </a:p>
          </p:txBody>
        </p:sp>
        <p:sp>
          <p:nvSpPr>
            <p:cNvPr id="24" name="TextBox 23">
              <a:extLst>
                <a:ext uri="{FF2B5EF4-FFF2-40B4-BE49-F238E27FC236}">
                  <a16:creationId xmlns:a16="http://schemas.microsoft.com/office/drawing/2014/main" id="{CB7E2A8E-2A6F-2083-EF39-0A3DB7EB9D66}"/>
                </a:ext>
              </a:extLst>
            </p:cNvPr>
            <p:cNvSpPr txBox="1"/>
            <p:nvPr/>
          </p:nvSpPr>
          <p:spPr>
            <a:xfrm rot="16200000">
              <a:off x="-1477518" y="3167916"/>
              <a:ext cx="3924300" cy="707886"/>
            </a:xfrm>
            <a:prstGeom prst="rect">
              <a:avLst/>
            </a:prstGeom>
          </p:spPr>
          <p:txBody>
            <a:bodyPr wrap="square" rtlCol="0">
              <a:spAutoFit/>
            </a:bodyPr>
            <a:lstStyle/>
            <a:p>
              <a:pPr algn="ctr"/>
              <a:r>
                <a:rPr lang="en-US" sz="4000" b="1" dirty="0">
                  <a:latin typeface="+mj-lt"/>
                  <a:ea typeface="+mj-ea"/>
                  <a:cs typeface="+mj-cs"/>
                </a:rPr>
                <a:t>Examples</a:t>
              </a:r>
            </a:p>
          </p:txBody>
        </p:sp>
      </p:grpSp>
    </p:spTree>
    <p:extLst>
      <p:ext uri="{BB962C8B-B14F-4D97-AF65-F5344CB8AC3E}">
        <p14:creationId xmlns:p14="http://schemas.microsoft.com/office/powerpoint/2010/main" val="1907417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5" id="{58BAEBF1-5D61-4C15-85CE-FF9951014D92}" vid="{276E4683-2F29-4A34-B0D2-95452F46AA5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4D5854E-F453-4846-A87D-6EF3DCF73E3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8C25491-3B09-4F3E-8C86-936D290E4013}">
  <ds:schemaRefs>
    <ds:schemaRef ds:uri="http://schemas.microsoft.com/sharepoint/v3/contenttype/forms"/>
  </ds:schemaRefs>
</ds:datastoreItem>
</file>

<file path=customXml/itemProps3.xml><?xml version="1.0" encoding="utf-8"?>
<ds:datastoreItem xmlns:ds="http://schemas.openxmlformats.org/officeDocument/2006/customXml" ds:itemID="{337AE0CD-4570-4F66-89CD-DDD19F091E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2294</TotalTime>
  <Words>1919</Words>
  <Application>Microsoft Office PowerPoint</Application>
  <PresentationFormat>Widescreen</PresentationFormat>
  <Paragraphs>168</Paragraphs>
  <Slides>20</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等线</vt:lpstr>
      <vt:lpstr>Abadi</vt:lpstr>
      <vt:lpstr>Arial</vt:lpstr>
      <vt:lpstr>Calibri</vt:lpstr>
      <vt:lpstr>Consolas</vt:lpstr>
      <vt:lpstr>Open Sans</vt:lpstr>
      <vt:lpstr>Posterama</vt:lpstr>
      <vt:lpstr>Posterama Text Black</vt:lpstr>
      <vt:lpstr>Posterama Text SemiBold</vt:lpstr>
      <vt:lpstr>Raleway</vt:lpstr>
      <vt:lpstr>Custom</vt:lpstr>
      <vt:lpstr>Java Anti-Patterns</vt:lpstr>
      <vt:lpstr>Java Anti-Patterns</vt:lpstr>
      <vt:lpstr>Java Anti-Patterns</vt:lpstr>
      <vt:lpstr>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Anti-patterns  at quick glance</vt:lpstr>
      <vt:lpstr>Anti-patterns  at quick glance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Matiyash, Vitaliy</dc:creator>
  <cp:lastModifiedBy>Matiyash, Vitaliy</cp:lastModifiedBy>
  <cp:revision>1</cp:revision>
  <dcterms:created xsi:type="dcterms:W3CDTF">2023-12-18T16:21:54Z</dcterms:created>
  <dcterms:modified xsi:type="dcterms:W3CDTF">2023-12-27T17:14:21Z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